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90" r:id="rId2"/>
    <p:sldId id="310" r:id="rId3"/>
    <p:sldId id="274" r:id="rId4"/>
    <p:sldId id="279" r:id="rId5"/>
    <p:sldId id="308" r:id="rId6"/>
    <p:sldId id="304" r:id="rId7"/>
    <p:sldId id="301" r:id="rId8"/>
    <p:sldId id="309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672">
          <p15:clr>
            <a:srgbClr val="A4A3A4"/>
          </p15:clr>
        </p15:guide>
        <p15:guide id="4" orient="horz" pos="3024">
          <p15:clr>
            <a:srgbClr val="A4A3A4"/>
          </p15:clr>
        </p15:guide>
        <p15:guide id="5" orient="horz" pos="528">
          <p15:clr>
            <a:srgbClr val="A4A3A4"/>
          </p15:clr>
        </p15:guide>
        <p15:guide id="6" orient="horz" pos="2352">
          <p15:clr>
            <a:srgbClr val="A4A3A4"/>
          </p15:clr>
        </p15:guide>
        <p15:guide id="7" pos="2736">
          <p15:clr>
            <a:srgbClr val="A4A3A4"/>
          </p15:clr>
        </p15:guide>
        <p15:guide id="8" pos="3936">
          <p15:clr>
            <a:srgbClr val="A4A3A4"/>
          </p15:clr>
        </p15:guide>
        <p15:guide id="9" pos="3696">
          <p15:clr>
            <a:srgbClr val="A4A3A4"/>
          </p15:clr>
        </p15:guide>
        <p15:guide id="10" pos="192">
          <p15:clr>
            <a:srgbClr val="A4A3A4"/>
          </p15:clr>
        </p15:guide>
        <p15:guide id="11" pos="2400">
          <p15:clr>
            <a:srgbClr val="A4A3A4"/>
          </p15:clr>
        </p15:guide>
        <p15:guide id="12" pos="4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7" autoAdjust="0"/>
    <p:restoredTop sz="90929"/>
  </p:normalViewPr>
  <p:slideViewPr>
    <p:cSldViewPr>
      <p:cViewPr varScale="1">
        <p:scale>
          <a:sx n="112" d="100"/>
          <a:sy n="112" d="100"/>
        </p:scale>
        <p:origin x="114" y="102"/>
      </p:cViewPr>
      <p:guideLst>
        <p:guide orient="horz" pos="2160"/>
        <p:guide orient="horz" pos="336"/>
        <p:guide orient="horz" pos="672"/>
        <p:guide orient="horz" pos="3024"/>
        <p:guide orient="horz" pos="528"/>
        <p:guide orient="horz" pos="2352"/>
        <p:guide pos="2736"/>
        <p:guide pos="3936"/>
        <p:guide pos="3696"/>
        <p:guide pos="192"/>
        <p:guide pos="2400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B64EDB-D9ED-6B8E-A65B-FBE3D100CC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DB1BD0-CE92-66D1-F934-24A5CE75D5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7BFD37AD-5328-F801-C9BD-2DAFD526D8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7DF1852-7E06-0BEE-C990-9D5D3AF67F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EA195-D270-49B6-B062-A0AE686C90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DA76-DD78-57C1-9D53-AA603B64E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C9DD6B-FBE6-C8BF-393D-837CFC300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96A4C-769A-EE26-A4B8-223A6AEB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AF91D-EBDB-4466-0887-D0844D94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83CFB-DA2E-B429-62A4-3F9AC770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47D34-9BA3-4538-B70B-317F570334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50569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A171-F6D7-BC23-3761-A4448751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00B51-1423-7FF9-31E5-768173D8D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A87C3-711C-5827-A20C-08370CC8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D7077-9497-BF98-723B-9B46B96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C6F5A-C7B7-6F52-AE36-AE3032AC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7D7C-17FF-4C1E-9E75-EB1309EA2F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76444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1514F-EF59-CE71-14B9-5746A7F83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A5921-E392-516D-1365-E54B2EFF9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73C0E-027A-83EE-94CE-069C879F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5A2E3-FCE1-8791-39F5-1BED925EF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10C92-D4E2-141E-F6B5-7997D266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E9DA0-E57E-4BAE-AB61-9D10A97AA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71424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FA39-A99A-B758-69BA-B37A0CF2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94E88-05C9-39B7-049F-E946FA23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4AA7-2832-3D57-4438-77EECB14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1515-620B-25D4-4642-F392B138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1049-C22F-A323-4667-19028D80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7E68F-0B99-4723-A0CF-307C4590C6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5212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3354-3AE2-336C-D930-1B395826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AAEC2-6715-0460-086A-66AD71853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129BC-FE04-8FEB-A283-41D41D7C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06988-7D23-4BB9-9A0E-C34E7CA3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E50D4-C068-4DFE-3CFF-DB4B1E2D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ED12F-60B8-4C16-90BF-24877E603D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98236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534F-8771-7B79-A2D3-573D9D71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05F3E-05C1-B08C-C086-E78BD9AD5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6E78-0306-9C36-936B-EDA7C5839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72462-DECD-D4FB-7635-591A21BC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CDD2F-46DB-BA11-B449-F17B5B55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7C7FB-932C-1B17-571B-7BB51978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291A9-C1E6-41BF-B121-FC4345548C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76685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B067-A4BD-A460-11F1-1C9FEDFC3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44E51-370B-8AE7-F6F2-7017307E6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2A096-7680-8DDD-06FA-61B6E9113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0323D-B407-1FC6-6BEA-3C17181D8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FE8093-1D45-EC06-DE76-6518EBF8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E9CB0-9B18-ECCE-22CB-8E9CAA19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D2572-0A29-7275-78E2-F1A454EA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A29C0-C63C-2910-FE0D-386D7431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56A0-5392-4C3A-B2EB-1C2CBBE0F5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2217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E4622-E7A4-F847-4B69-EC98AD2D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27A6B-62C7-E0AE-3BCA-0C32B875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62C38-7B4B-1534-32F8-777B6587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DFA84-0909-67B1-E33F-2AE45339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9EDC5-C682-4199-BC72-FD05AB6604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05850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D7DB-5AF3-BDB9-4BFF-8ADB3E98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F8EAB-1413-75DB-A9A7-3015E91C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B39F2-1FA2-B052-2FC4-445E2BA8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14DC-ADA4-4BBC-AC45-34D197653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47612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28F8-414A-5BD7-DA6C-8B549B28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95ABA-A7D6-61D3-FA12-950CB9D6D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A66B7-B561-C5E8-7682-80AEA19A1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B8E87-E6E1-711F-5F00-C407C5C7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9679A-BC4B-D6F9-79DD-BE48A727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DAF7D-1DE6-C7EC-B3BA-D4B47691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B745E-8CA8-4E41-8A76-5EDEBCE5A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67397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BE14-B4B5-EE03-2D3E-F2BD247A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0F160-2F4C-593A-B4B4-DFE66894B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1EB58-C64E-4872-71CC-8C55D4D3B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4F4C-F2E8-D753-FCF1-937E0B35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F99C6-B4BE-FB4F-F032-9D810703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4AB3B-EC42-5D5F-96FE-485584E8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609AD-FE2C-4153-8659-D2CC1CAD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38017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bg1"/>
            </a:gs>
            <a:gs pos="100000">
              <a:srgbClr val="00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893019-347F-C77A-E272-CD5991C08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CC2500-0475-9B3A-A959-306E82A83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B7145F8-6DA5-D243-97E8-2BF6EE7FB8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F299F3-4A21-B82A-4734-83C38D711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3C6059-0013-1BF4-7C90-01A6C653B7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B132C1-F2A2-48C9-987A-15AD3B0F551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C1AD653-E285-FBB4-4B09-F4728EA98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The Ionic Bond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>
            <a:extLst>
              <a:ext uri="{FF2B5EF4-FFF2-40B4-BE49-F238E27FC236}">
                <a16:creationId xmlns:a16="http://schemas.microsoft.com/office/drawing/2014/main" id="{8BE3F323-325C-46F3-B5B3-83D1F01A4DB1}"/>
              </a:ext>
            </a:extLst>
          </p:cNvPr>
          <p:cNvGrpSpPr>
            <a:grpSpLocks/>
          </p:cNvGrpSpPr>
          <p:nvPr/>
        </p:nvGrpSpPr>
        <p:grpSpPr bwMode="auto">
          <a:xfrm>
            <a:off x="2809875" y="2405063"/>
            <a:ext cx="1838325" cy="1839912"/>
            <a:chOff x="1770" y="1515"/>
            <a:chExt cx="1158" cy="1159"/>
          </a:xfrm>
        </p:grpSpPr>
        <p:grpSp>
          <p:nvGrpSpPr>
            <p:cNvPr id="77827" name="Group 3">
              <a:extLst>
                <a:ext uri="{FF2B5EF4-FFF2-40B4-BE49-F238E27FC236}">
                  <a16:creationId xmlns:a16="http://schemas.microsoft.com/office/drawing/2014/main" id="{BA79851E-E7DD-9DF6-5EAB-9867130D0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0" y="1515"/>
              <a:ext cx="1158" cy="1159"/>
              <a:chOff x="1770" y="1515"/>
              <a:chExt cx="1158" cy="1159"/>
            </a:xfrm>
          </p:grpSpPr>
          <p:grpSp>
            <p:nvGrpSpPr>
              <p:cNvPr id="77828" name="Group 4">
                <a:extLst>
                  <a:ext uri="{FF2B5EF4-FFF2-40B4-BE49-F238E27FC236}">
                    <a16:creationId xmlns:a16="http://schemas.microsoft.com/office/drawing/2014/main" id="{CDEECA16-4B59-334D-A695-E15BA37EB1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45" y="1704"/>
                <a:ext cx="816" cy="816"/>
                <a:chOff x="288" y="1752"/>
                <a:chExt cx="816" cy="816"/>
              </a:xfrm>
            </p:grpSpPr>
            <p:sp>
              <p:nvSpPr>
                <p:cNvPr id="77829" name="Oval 5">
                  <a:extLst>
                    <a:ext uri="{FF2B5EF4-FFF2-40B4-BE49-F238E27FC236}">
                      <a16:creationId xmlns:a16="http://schemas.microsoft.com/office/drawing/2014/main" id="{3957FE6D-6432-E8E8-9B76-F39B1115F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1752"/>
                  <a:ext cx="816" cy="81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830" name="Oval 6">
                  <a:extLst>
                    <a:ext uri="{FF2B5EF4-FFF2-40B4-BE49-F238E27FC236}">
                      <a16:creationId xmlns:a16="http://schemas.microsoft.com/office/drawing/2014/main" id="{3F49A326-970C-8389-A6D6-3D6F0FE847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187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831" name="Oval 7">
                  <a:extLst>
                    <a:ext uri="{FF2B5EF4-FFF2-40B4-BE49-F238E27FC236}">
                      <a16:creationId xmlns:a16="http://schemas.microsoft.com/office/drawing/2014/main" id="{AFB891C1-6BEC-176C-DC62-0BB0A3C3E1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" y="235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77832" name="Oval 8">
                <a:extLst>
                  <a:ext uri="{FF2B5EF4-FFF2-40B4-BE49-F238E27FC236}">
                    <a16:creationId xmlns:a16="http://schemas.microsoft.com/office/drawing/2014/main" id="{7271ECAF-EBEF-403F-51BF-BF726D401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2578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3" name="Oval 9">
                <a:extLst>
                  <a:ext uri="{FF2B5EF4-FFF2-40B4-BE49-F238E27FC236}">
                    <a16:creationId xmlns:a16="http://schemas.microsoft.com/office/drawing/2014/main" id="{51762B22-8804-B4A6-71FD-013561497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8" y="1515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4" name="Oval 10">
                <a:extLst>
                  <a:ext uri="{FF2B5EF4-FFF2-40B4-BE49-F238E27FC236}">
                    <a16:creationId xmlns:a16="http://schemas.microsoft.com/office/drawing/2014/main" id="{9496537E-DA13-9A24-4B5E-CF54A627E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0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5" name="Oval 11">
                <a:extLst>
                  <a:ext uri="{FF2B5EF4-FFF2-40B4-BE49-F238E27FC236}">
                    <a16:creationId xmlns:a16="http://schemas.microsoft.com/office/drawing/2014/main" id="{AF33622A-FE09-F0D4-5EB0-63CB938B0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0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6" name="Oval 12">
                <a:extLst>
                  <a:ext uri="{FF2B5EF4-FFF2-40B4-BE49-F238E27FC236}">
                    <a16:creationId xmlns:a16="http://schemas.microsoft.com/office/drawing/2014/main" id="{3C85A023-7281-4791-6255-2D15B4484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7" y="1661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7" name="Oval 13">
                <a:extLst>
                  <a:ext uri="{FF2B5EF4-FFF2-40B4-BE49-F238E27FC236}">
                    <a16:creationId xmlns:a16="http://schemas.microsoft.com/office/drawing/2014/main" id="{35FE20F4-A1B8-D19F-72CE-62CD7EEA7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4" y="2359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8" name="Oval 14">
                <a:extLst>
                  <a:ext uri="{FF2B5EF4-FFF2-40B4-BE49-F238E27FC236}">
                    <a16:creationId xmlns:a16="http://schemas.microsoft.com/office/drawing/2014/main" id="{74B47997-D016-B50C-3E63-58AE056BC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399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39" name="Oval 15">
                <a:extLst>
                  <a:ext uri="{FF2B5EF4-FFF2-40B4-BE49-F238E27FC236}">
                    <a16:creationId xmlns:a16="http://schemas.microsoft.com/office/drawing/2014/main" id="{BDC271D5-F210-21CC-2133-076C0B385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677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7840" name="Oval 16">
              <a:extLst>
                <a:ext uri="{FF2B5EF4-FFF2-40B4-BE49-F238E27FC236}">
                  <a16:creationId xmlns:a16="http://schemas.microsoft.com/office/drawing/2014/main" id="{F0A529A5-B4CA-0DA1-631A-C7DCE55E8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584"/>
              <a:ext cx="1056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7841" name="Text Box 17">
            <a:extLst>
              <a:ext uri="{FF2B5EF4-FFF2-40B4-BE49-F238E27FC236}">
                <a16:creationId xmlns:a16="http://schemas.microsoft.com/office/drawing/2014/main" id="{86C8D241-3720-71F0-BCA0-E1DC994B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1336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7842" name="Text Box 18">
            <a:extLst>
              <a:ext uri="{FF2B5EF4-FFF2-40B4-BE49-F238E27FC236}">
                <a16:creationId xmlns:a16="http://schemas.microsoft.com/office/drawing/2014/main" id="{283789A4-8DC1-B2C6-AC5E-8F9345A94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533400"/>
            <a:ext cx="89106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Helium, neon and argon are atoms which do not react with other atoms.</a:t>
            </a:r>
          </a:p>
          <a:p>
            <a:r>
              <a:rPr lang="en-GB" altLang="en-US"/>
              <a:t>We call them the Inert Gases (or Noble Gases) because of this.</a:t>
            </a:r>
          </a:p>
          <a:p>
            <a:endParaRPr lang="en-GB" altLang="en-US"/>
          </a:p>
          <a:p>
            <a:r>
              <a:rPr lang="en-GB" altLang="en-US"/>
              <a:t>Each of these gases has a full outer electron shell (orbit).</a:t>
            </a:r>
          </a:p>
        </p:txBody>
      </p:sp>
      <p:sp>
        <p:nvSpPr>
          <p:cNvPr id="77843" name="Text Box 19">
            <a:extLst>
              <a:ext uri="{FF2B5EF4-FFF2-40B4-BE49-F238E27FC236}">
                <a16:creationId xmlns:a16="http://schemas.microsoft.com/office/drawing/2014/main" id="{E1719080-274A-353B-C3F4-F32B0431A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448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2p2n</a:t>
            </a:r>
          </a:p>
        </p:txBody>
      </p:sp>
      <p:sp>
        <p:nvSpPr>
          <p:cNvPr id="77844" name="Oval 20">
            <a:extLst>
              <a:ext uri="{FF2B5EF4-FFF2-40B4-BE49-F238E27FC236}">
                <a16:creationId xmlns:a16="http://schemas.microsoft.com/office/drawing/2014/main" id="{7A315526-8243-AC8B-908A-F6561ACAA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813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45" name="Oval 21">
            <a:extLst>
              <a:ext uri="{FF2B5EF4-FFF2-40B4-BE49-F238E27FC236}">
                <a16:creationId xmlns:a16="http://schemas.microsoft.com/office/drawing/2014/main" id="{66916FEC-55FC-4449-CF15-81C5E804B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46" name="Oval 22">
            <a:extLst>
              <a:ext uri="{FF2B5EF4-FFF2-40B4-BE49-F238E27FC236}">
                <a16:creationId xmlns:a16="http://schemas.microsoft.com/office/drawing/2014/main" id="{E1583C35-3AB5-8F1E-A251-31ABBAE2F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7847" name="Group 23">
            <a:extLst>
              <a:ext uri="{FF2B5EF4-FFF2-40B4-BE49-F238E27FC236}">
                <a16:creationId xmlns:a16="http://schemas.microsoft.com/office/drawing/2014/main" id="{D2A6A383-EBA9-108D-E1D3-D7C33C55B94D}"/>
              </a:ext>
            </a:extLst>
          </p:cNvPr>
          <p:cNvGrpSpPr>
            <a:grpSpLocks/>
          </p:cNvGrpSpPr>
          <p:nvPr/>
        </p:nvGrpSpPr>
        <p:grpSpPr bwMode="auto">
          <a:xfrm>
            <a:off x="5976938" y="2432050"/>
            <a:ext cx="1838325" cy="1839913"/>
            <a:chOff x="1770" y="1515"/>
            <a:chExt cx="1158" cy="1159"/>
          </a:xfrm>
        </p:grpSpPr>
        <p:grpSp>
          <p:nvGrpSpPr>
            <p:cNvPr id="77848" name="Group 24">
              <a:extLst>
                <a:ext uri="{FF2B5EF4-FFF2-40B4-BE49-F238E27FC236}">
                  <a16:creationId xmlns:a16="http://schemas.microsoft.com/office/drawing/2014/main" id="{F74D898F-4213-0A4A-9DAC-451989D082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0" y="1515"/>
              <a:ext cx="1158" cy="1159"/>
              <a:chOff x="1770" y="1515"/>
              <a:chExt cx="1158" cy="1159"/>
            </a:xfrm>
          </p:grpSpPr>
          <p:grpSp>
            <p:nvGrpSpPr>
              <p:cNvPr id="77849" name="Group 25">
                <a:extLst>
                  <a:ext uri="{FF2B5EF4-FFF2-40B4-BE49-F238E27FC236}">
                    <a16:creationId xmlns:a16="http://schemas.microsoft.com/office/drawing/2014/main" id="{15E46306-6EDF-C746-65C1-71CA5D21A9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45" y="1704"/>
                <a:ext cx="816" cy="816"/>
                <a:chOff x="288" y="1752"/>
                <a:chExt cx="816" cy="816"/>
              </a:xfrm>
            </p:grpSpPr>
            <p:sp>
              <p:nvSpPr>
                <p:cNvPr id="77850" name="Oval 26">
                  <a:extLst>
                    <a:ext uri="{FF2B5EF4-FFF2-40B4-BE49-F238E27FC236}">
                      <a16:creationId xmlns:a16="http://schemas.microsoft.com/office/drawing/2014/main" id="{4CA73D32-F386-F4AA-670A-0AE13565D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1752"/>
                  <a:ext cx="816" cy="81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851" name="Oval 27">
                  <a:extLst>
                    <a:ext uri="{FF2B5EF4-FFF2-40B4-BE49-F238E27FC236}">
                      <a16:creationId xmlns:a16="http://schemas.microsoft.com/office/drawing/2014/main" id="{03BE21AC-6CC7-55C8-C8EA-0EBCBBD73E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187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852" name="Oval 28">
                  <a:extLst>
                    <a:ext uri="{FF2B5EF4-FFF2-40B4-BE49-F238E27FC236}">
                      <a16:creationId xmlns:a16="http://schemas.microsoft.com/office/drawing/2014/main" id="{C343F4B2-CC25-4EE5-085F-7B98EC3FC1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" y="235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77853" name="Oval 29">
                <a:extLst>
                  <a:ext uri="{FF2B5EF4-FFF2-40B4-BE49-F238E27FC236}">
                    <a16:creationId xmlns:a16="http://schemas.microsoft.com/office/drawing/2014/main" id="{A7C55BA2-F0B8-4F63-7DB0-E80CD7AB5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2578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4" name="Oval 30">
                <a:extLst>
                  <a:ext uri="{FF2B5EF4-FFF2-40B4-BE49-F238E27FC236}">
                    <a16:creationId xmlns:a16="http://schemas.microsoft.com/office/drawing/2014/main" id="{AD42E84F-42C4-370D-AD98-C0DFF0331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8" y="1515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5" name="Oval 31">
                <a:extLst>
                  <a:ext uri="{FF2B5EF4-FFF2-40B4-BE49-F238E27FC236}">
                    <a16:creationId xmlns:a16="http://schemas.microsoft.com/office/drawing/2014/main" id="{BFA96CCE-AA96-1563-CA44-9F2227F63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0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6" name="Oval 32">
                <a:extLst>
                  <a:ext uri="{FF2B5EF4-FFF2-40B4-BE49-F238E27FC236}">
                    <a16:creationId xmlns:a16="http://schemas.microsoft.com/office/drawing/2014/main" id="{FD33D163-3E73-200B-2BDC-7FE56D79A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0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7" name="Oval 33">
                <a:extLst>
                  <a:ext uri="{FF2B5EF4-FFF2-40B4-BE49-F238E27FC236}">
                    <a16:creationId xmlns:a16="http://schemas.microsoft.com/office/drawing/2014/main" id="{F654FFAF-799D-5148-C1EA-9AA6C56C2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7" y="1661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8" name="Oval 34">
                <a:extLst>
                  <a:ext uri="{FF2B5EF4-FFF2-40B4-BE49-F238E27FC236}">
                    <a16:creationId xmlns:a16="http://schemas.microsoft.com/office/drawing/2014/main" id="{1BC2DD2E-7109-3B8D-C855-61F1538B9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4" y="2359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59" name="Oval 35">
                <a:extLst>
                  <a:ext uri="{FF2B5EF4-FFF2-40B4-BE49-F238E27FC236}">
                    <a16:creationId xmlns:a16="http://schemas.microsoft.com/office/drawing/2014/main" id="{1A39C63E-5D36-5049-BBC8-238A5F42B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399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60" name="Oval 36">
                <a:extLst>
                  <a:ext uri="{FF2B5EF4-FFF2-40B4-BE49-F238E27FC236}">
                    <a16:creationId xmlns:a16="http://schemas.microsoft.com/office/drawing/2014/main" id="{D8CF661D-FA47-8539-F720-4A9483405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677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7861" name="Oval 37">
              <a:extLst>
                <a:ext uri="{FF2B5EF4-FFF2-40B4-BE49-F238E27FC236}">
                  <a16:creationId xmlns:a16="http://schemas.microsoft.com/office/drawing/2014/main" id="{9950BDA9-49A1-7A6A-E9F4-3D43A8BC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584"/>
              <a:ext cx="1056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7862" name="Oval 38">
            <a:extLst>
              <a:ext uri="{FF2B5EF4-FFF2-40B4-BE49-F238E27FC236}">
                <a16:creationId xmlns:a16="http://schemas.microsoft.com/office/drawing/2014/main" id="{560C8319-6869-B1CD-E991-8071E8B9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2251075"/>
            <a:ext cx="2176463" cy="2201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3" name="Oval 39">
            <a:extLst>
              <a:ext uri="{FF2B5EF4-FFF2-40B4-BE49-F238E27FC236}">
                <a16:creationId xmlns:a16="http://schemas.microsoft.com/office/drawing/2014/main" id="{3277407A-96C0-A60A-EAC6-F3E2941EC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35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4" name="Oval 40">
            <a:extLst>
              <a:ext uri="{FF2B5EF4-FFF2-40B4-BE49-F238E27FC236}">
                <a16:creationId xmlns:a16="http://schemas.microsoft.com/office/drawing/2014/main" id="{CD9BDB05-0C75-923B-2ECA-61B601081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5" name="Oval 41">
            <a:extLst>
              <a:ext uri="{FF2B5EF4-FFF2-40B4-BE49-F238E27FC236}">
                <a16:creationId xmlns:a16="http://schemas.microsoft.com/office/drawing/2014/main" id="{A4E0C889-CBF5-CB32-46F7-FF68A6247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5" y="43370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6" name="Oval 42">
            <a:extLst>
              <a:ext uri="{FF2B5EF4-FFF2-40B4-BE49-F238E27FC236}">
                <a16:creationId xmlns:a16="http://schemas.microsoft.com/office/drawing/2014/main" id="{595500B1-D512-C449-357C-F5623A008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5" y="21732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7" name="Oval 43">
            <a:extLst>
              <a:ext uri="{FF2B5EF4-FFF2-40B4-BE49-F238E27FC236}">
                <a16:creationId xmlns:a16="http://schemas.microsoft.com/office/drawing/2014/main" id="{CB36E9A2-3E4A-B75F-D5EA-E03806A06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25336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8" name="Oval 44">
            <a:extLst>
              <a:ext uri="{FF2B5EF4-FFF2-40B4-BE49-F238E27FC236}">
                <a16:creationId xmlns:a16="http://schemas.microsoft.com/office/drawing/2014/main" id="{21DBE6D5-E2B6-3FC1-D0AD-E9CD4C33B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39893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69" name="Oval 45">
            <a:extLst>
              <a:ext uri="{FF2B5EF4-FFF2-40B4-BE49-F238E27FC236}">
                <a16:creationId xmlns:a16="http://schemas.microsoft.com/office/drawing/2014/main" id="{589EECDC-2C17-E793-5AAB-7DAC9324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0020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70" name="Oval 46">
            <a:extLst>
              <a:ext uri="{FF2B5EF4-FFF2-40B4-BE49-F238E27FC236}">
                <a16:creationId xmlns:a16="http://schemas.microsoft.com/office/drawing/2014/main" id="{CDFDB7F7-4285-C6CA-EFFC-7105E4FE7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50" y="25209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71" name="Rectangle 47">
            <a:extLst>
              <a:ext uri="{FF2B5EF4-FFF2-40B4-BE49-F238E27FC236}">
                <a16:creationId xmlns:a16="http://schemas.microsoft.com/office/drawing/2014/main" id="{E8F15403-0547-A0A2-316F-F01905D9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8" y="31686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10p10n</a:t>
            </a:r>
          </a:p>
        </p:txBody>
      </p:sp>
      <p:sp>
        <p:nvSpPr>
          <p:cNvPr id="77872" name="Rectangle 48">
            <a:extLst>
              <a:ext uri="{FF2B5EF4-FFF2-40B4-BE49-F238E27FC236}">
                <a16:creationId xmlns:a16="http://schemas.microsoft.com/office/drawing/2014/main" id="{D8B266A4-D270-5B2E-CC88-95BC758CE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5" y="31686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18p22n</a:t>
            </a:r>
          </a:p>
        </p:txBody>
      </p:sp>
      <p:sp>
        <p:nvSpPr>
          <p:cNvPr id="77873" name="Text Box 49">
            <a:extLst>
              <a:ext uri="{FF2B5EF4-FFF2-40B4-BE49-F238E27FC236}">
                <a16:creationId xmlns:a16="http://schemas.microsoft.com/office/drawing/2014/main" id="{C5FAE355-E9C3-90FD-7B86-9D615E443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43862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He</a:t>
            </a:r>
          </a:p>
        </p:txBody>
      </p:sp>
      <p:sp>
        <p:nvSpPr>
          <p:cNvPr id="77874" name="Text Box 50">
            <a:extLst>
              <a:ext uri="{FF2B5EF4-FFF2-40B4-BE49-F238E27FC236}">
                <a16:creationId xmlns:a16="http://schemas.microsoft.com/office/drawing/2014/main" id="{DF8049B5-0F57-ABAD-3269-763B0707E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3" y="43418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4</a:t>
            </a:r>
          </a:p>
        </p:txBody>
      </p:sp>
      <p:sp>
        <p:nvSpPr>
          <p:cNvPr id="77875" name="Text Box 51">
            <a:extLst>
              <a:ext uri="{FF2B5EF4-FFF2-40B4-BE49-F238E27FC236}">
                <a16:creationId xmlns:a16="http://schemas.microsoft.com/office/drawing/2014/main" id="{77E7850B-A43A-8770-958A-7BF714F5C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45481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2</a:t>
            </a:r>
          </a:p>
        </p:txBody>
      </p:sp>
      <p:sp>
        <p:nvSpPr>
          <p:cNvPr id="77876" name="Text Box 52">
            <a:extLst>
              <a:ext uri="{FF2B5EF4-FFF2-40B4-BE49-F238E27FC236}">
                <a16:creationId xmlns:a16="http://schemas.microsoft.com/office/drawing/2014/main" id="{5F62CEB6-E69B-473B-7B2D-A2C262899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4314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20</a:t>
            </a:r>
          </a:p>
        </p:txBody>
      </p:sp>
      <p:sp>
        <p:nvSpPr>
          <p:cNvPr id="77877" name="Text Box 53">
            <a:extLst>
              <a:ext uri="{FF2B5EF4-FFF2-40B4-BE49-F238E27FC236}">
                <a16:creationId xmlns:a16="http://schemas.microsoft.com/office/drawing/2014/main" id="{7B05420D-8087-C730-15DF-6BEF5102E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453231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10</a:t>
            </a:r>
          </a:p>
        </p:txBody>
      </p:sp>
      <p:sp>
        <p:nvSpPr>
          <p:cNvPr id="77878" name="Text Box 54">
            <a:extLst>
              <a:ext uri="{FF2B5EF4-FFF2-40B4-BE49-F238E27FC236}">
                <a16:creationId xmlns:a16="http://schemas.microsoft.com/office/drawing/2014/main" id="{EF133781-D075-2BC5-D9F4-81783302A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3227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Ne</a:t>
            </a:r>
          </a:p>
        </p:txBody>
      </p:sp>
      <p:sp>
        <p:nvSpPr>
          <p:cNvPr id="77879" name="Text Box 55">
            <a:extLst>
              <a:ext uri="{FF2B5EF4-FFF2-40B4-BE49-F238E27FC236}">
                <a16:creationId xmlns:a16="http://schemas.microsoft.com/office/drawing/2014/main" id="{6CC17BBD-EF5C-9554-9362-23659CEA3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4670425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Ar</a:t>
            </a:r>
          </a:p>
        </p:txBody>
      </p:sp>
      <p:sp>
        <p:nvSpPr>
          <p:cNvPr id="77880" name="Text Box 56">
            <a:extLst>
              <a:ext uri="{FF2B5EF4-FFF2-40B4-BE49-F238E27FC236}">
                <a16:creationId xmlns:a16="http://schemas.microsoft.com/office/drawing/2014/main" id="{BAB35716-A337-9173-20B6-E1DC0DF05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488156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18</a:t>
            </a:r>
          </a:p>
        </p:txBody>
      </p:sp>
      <p:sp>
        <p:nvSpPr>
          <p:cNvPr id="77881" name="Text Box 57">
            <a:extLst>
              <a:ext uri="{FF2B5EF4-FFF2-40B4-BE49-F238E27FC236}">
                <a16:creationId xmlns:a16="http://schemas.microsoft.com/office/drawing/2014/main" id="{9850EB77-0529-6C68-FE60-ECF3D345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4648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/>
              <a:t>40</a:t>
            </a:r>
          </a:p>
        </p:txBody>
      </p:sp>
      <p:sp>
        <p:nvSpPr>
          <p:cNvPr id="77882" name="Text Box 58">
            <a:extLst>
              <a:ext uri="{FF2B5EF4-FFF2-40B4-BE49-F238E27FC236}">
                <a16:creationId xmlns:a16="http://schemas.microsoft.com/office/drawing/2014/main" id="{97A78728-510F-B283-52C7-70B749181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500538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2,8</a:t>
            </a:r>
          </a:p>
        </p:txBody>
      </p:sp>
      <p:sp>
        <p:nvSpPr>
          <p:cNvPr id="77883" name="Rectangle 59">
            <a:extLst>
              <a:ext uri="{FF2B5EF4-FFF2-40B4-BE49-F238E27FC236}">
                <a16:creationId xmlns:a16="http://schemas.microsoft.com/office/drawing/2014/main" id="{E090C7A7-85AD-2245-8386-08C4CBF09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54038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2,8,8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665AED7F-64B5-190F-113E-6F1D593D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7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Sodium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04C2B1AF-3715-6E93-0DA4-27467B020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81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Na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9AC71436-F530-869B-9BF6-1B20B69CE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86000"/>
            <a:ext cx="228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11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DD5DF302-A291-329B-2EBD-A56C649F9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81200"/>
            <a:ext cx="228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23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8A08BFCE-D386-99A5-494D-4D8B3175C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e.c. 2,8,1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12F8DA60-BD93-A47B-29EC-229D47E7B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24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11 protons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75D3DF65-6F62-59E0-826F-2563B314F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12 neutrons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66C4249D-C705-69F1-0DAD-A21694EA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038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11 electrons</a:t>
            </a:r>
          </a:p>
        </p:txBody>
      </p:sp>
      <p:grpSp>
        <p:nvGrpSpPr>
          <p:cNvPr id="28685" name="Group 13">
            <a:extLst>
              <a:ext uri="{FF2B5EF4-FFF2-40B4-BE49-F238E27FC236}">
                <a16:creationId xmlns:a16="http://schemas.microsoft.com/office/drawing/2014/main" id="{CFEC23C8-8BC7-E11E-42AD-7EB6F251B90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028700"/>
            <a:ext cx="4705350" cy="4495800"/>
            <a:chOff x="1800" y="1621"/>
            <a:chExt cx="3353" cy="3258"/>
          </a:xfrm>
        </p:grpSpPr>
        <p:grpSp>
          <p:nvGrpSpPr>
            <p:cNvPr id="28686" name="Group 14">
              <a:extLst>
                <a:ext uri="{FF2B5EF4-FFF2-40B4-BE49-F238E27FC236}">
                  <a16:creationId xmlns:a16="http://schemas.microsoft.com/office/drawing/2014/main" id="{44F3EA1F-D257-0E6F-9A8A-0B607E670A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1" y="3699"/>
              <a:ext cx="181" cy="181"/>
              <a:chOff x="2705" y="7956"/>
              <a:chExt cx="181" cy="181"/>
            </a:xfrm>
          </p:grpSpPr>
          <p:sp>
            <p:nvSpPr>
              <p:cNvPr id="28687" name="Line 15">
                <a:extLst>
                  <a:ext uri="{FF2B5EF4-FFF2-40B4-BE49-F238E27FC236}">
                    <a16:creationId xmlns:a16="http://schemas.microsoft.com/office/drawing/2014/main" id="{3BD7D106-65F9-B7C4-2FCC-AEC1C8126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8" name="Line 16">
                <a:extLst>
                  <a:ext uri="{FF2B5EF4-FFF2-40B4-BE49-F238E27FC236}">
                    <a16:creationId xmlns:a16="http://schemas.microsoft.com/office/drawing/2014/main" id="{70636350-D73B-CD30-907B-2B1A20979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689" name="Group 17">
              <a:extLst>
                <a:ext uri="{FF2B5EF4-FFF2-40B4-BE49-F238E27FC236}">
                  <a16:creationId xmlns:a16="http://schemas.microsoft.com/office/drawing/2014/main" id="{C155AF96-109E-764B-9662-F2712A9086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615"/>
              <a:ext cx="181" cy="181"/>
              <a:chOff x="2705" y="7956"/>
              <a:chExt cx="181" cy="181"/>
            </a:xfrm>
          </p:grpSpPr>
          <p:sp>
            <p:nvSpPr>
              <p:cNvPr id="28690" name="Line 18">
                <a:extLst>
                  <a:ext uri="{FF2B5EF4-FFF2-40B4-BE49-F238E27FC236}">
                    <a16:creationId xmlns:a16="http://schemas.microsoft.com/office/drawing/2014/main" id="{EACB6FFA-FDE2-C297-2F08-57A81B3977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1" name="Line 19">
                <a:extLst>
                  <a:ext uri="{FF2B5EF4-FFF2-40B4-BE49-F238E27FC236}">
                    <a16:creationId xmlns:a16="http://schemas.microsoft.com/office/drawing/2014/main" id="{315DBF54-26E2-131E-A8A8-468B3E101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692" name="Group 20">
              <a:extLst>
                <a:ext uri="{FF2B5EF4-FFF2-40B4-BE49-F238E27FC236}">
                  <a16:creationId xmlns:a16="http://schemas.microsoft.com/office/drawing/2014/main" id="{49D0FB70-116E-251F-0A00-135E09FE7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0" y="1621"/>
              <a:ext cx="3353" cy="3258"/>
              <a:chOff x="1800" y="1553"/>
              <a:chExt cx="3353" cy="3258"/>
            </a:xfrm>
          </p:grpSpPr>
          <p:grpSp>
            <p:nvGrpSpPr>
              <p:cNvPr id="28693" name="Group 21">
                <a:extLst>
                  <a:ext uri="{FF2B5EF4-FFF2-40B4-BE49-F238E27FC236}">
                    <a16:creationId xmlns:a16="http://schemas.microsoft.com/office/drawing/2014/main" id="{B89B27A6-1099-DED9-B447-0318B9252B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0" y="1553"/>
                <a:ext cx="3258" cy="3258"/>
                <a:chOff x="1800" y="1440"/>
                <a:chExt cx="3258" cy="3258"/>
              </a:xfrm>
            </p:grpSpPr>
            <p:sp>
              <p:nvSpPr>
                <p:cNvPr id="28694" name="Oval 22">
                  <a:extLst>
                    <a:ext uri="{FF2B5EF4-FFF2-40B4-BE49-F238E27FC236}">
                      <a16:creationId xmlns:a16="http://schemas.microsoft.com/office/drawing/2014/main" id="{E6EAEC9F-D75F-CFF4-4F96-1E7DC0D1B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" y="2526"/>
                  <a:ext cx="1086" cy="1086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95" name="Oval 23">
                  <a:extLst>
                    <a:ext uri="{FF2B5EF4-FFF2-40B4-BE49-F238E27FC236}">
                      <a16:creationId xmlns:a16="http://schemas.microsoft.com/office/drawing/2014/main" id="{53EC5E6B-B6F8-319C-AF58-13F2360DF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983"/>
                  <a:ext cx="2172" cy="21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96" name="Oval 24">
                  <a:extLst>
                    <a:ext uri="{FF2B5EF4-FFF2-40B4-BE49-F238E27FC236}">
                      <a16:creationId xmlns:a16="http://schemas.microsoft.com/office/drawing/2014/main" id="{76B8B315-2D91-A6B0-74FD-1857BAE1B5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00" y="1440"/>
                  <a:ext cx="3258" cy="325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697" name="Group 25">
                <a:extLst>
                  <a:ext uri="{FF2B5EF4-FFF2-40B4-BE49-F238E27FC236}">
                    <a16:creationId xmlns:a16="http://schemas.microsoft.com/office/drawing/2014/main" id="{02B390A2-2917-7597-D446-F6747AF087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81" y="3771"/>
                <a:ext cx="181" cy="181"/>
                <a:chOff x="2705" y="7956"/>
                <a:chExt cx="181" cy="181"/>
              </a:xfrm>
            </p:grpSpPr>
            <p:sp>
              <p:nvSpPr>
                <p:cNvPr id="28698" name="Line 26">
                  <a:extLst>
                    <a:ext uri="{FF2B5EF4-FFF2-40B4-BE49-F238E27FC236}">
                      <a16:creationId xmlns:a16="http://schemas.microsoft.com/office/drawing/2014/main" id="{C853427D-6F7A-903D-B3F9-DFE496A18E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99" name="Line 27">
                  <a:extLst>
                    <a:ext uri="{FF2B5EF4-FFF2-40B4-BE49-F238E27FC236}">
                      <a16:creationId xmlns:a16="http://schemas.microsoft.com/office/drawing/2014/main" id="{F9ADA904-825C-9935-0DBC-CC4861989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00" name="Group 28">
                <a:extLst>
                  <a:ext uri="{FF2B5EF4-FFF2-40B4-BE49-F238E27FC236}">
                    <a16:creationId xmlns:a16="http://schemas.microsoft.com/office/drawing/2014/main" id="{86C91E23-294D-514B-3505-900AB01CF8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72" y="3037"/>
                <a:ext cx="181" cy="181"/>
                <a:chOff x="2705" y="7956"/>
                <a:chExt cx="181" cy="181"/>
              </a:xfrm>
            </p:grpSpPr>
            <p:sp>
              <p:nvSpPr>
                <p:cNvPr id="28701" name="Line 29">
                  <a:extLst>
                    <a:ext uri="{FF2B5EF4-FFF2-40B4-BE49-F238E27FC236}">
                      <a16:creationId xmlns:a16="http://schemas.microsoft.com/office/drawing/2014/main" id="{E1496A11-9134-6991-26B4-489A79166C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2" name="Line 30">
                  <a:extLst>
                    <a:ext uri="{FF2B5EF4-FFF2-40B4-BE49-F238E27FC236}">
                      <a16:creationId xmlns:a16="http://schemas.microsoft.com/office/drawing/2014/main" id="{E622DA3E-AD52-94BF-66DF-42A75F75E3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03" name="Group 31">
                <a:extLst>
                  <a:ext uri="{FF2B5EF4-FFF2-40B4-BE49-F238E27FC236}">
                    <a16:creationId xmlns:a16="http://schemas.microsoft.com/office/drawing/2014/main" id="{BC05BB80-8DA6-A496-0856-6D8B6DBAFA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31" y="2286"/>
                <a:ext cx="181" cy="181"/>
                <a:chOff x="2705" y="7956"/>
                <a:chExt cx="181" cy="181"/>
              </a:xfrm>
            </p:grpSpPr>
            <p:sp>
              <p:nvSpPr>
                <p:cNvPr id="28704" name="Line 32">
                  <a:extLst>
                    <a:ext uri="{FF2B5EF4-FFF2-40B4-BE49-F238E27FC236}">
                      <a16:creationId xmlns:a16="http://schemas.microsoft.com/office/drawing/2014/main" id="{A187A954-1A71-7CF0-DB28-68FC0EAAB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5" name="Line 33">
                  <a:extLst>
                    <a:ext uri="{FF2B5EF4-FFF2-40B4-BE49-F238E27FC236}">
                      <a16:creationId xmlns:a16="http://schemas.microsoft.com/office/drawing/2014/main" id="{D9FEB981-F5F7-02F0-4B06-817667057C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06" name="Group 34">
                <a:extLst>
                  <a:ext uri="{FF2B5EF4-FFF2-40B4-BE49-F238E27FC236}">
                    <a16:creationId xmlns:a16="http://schemas.microsoft.com/office/drawing/2014/main" id="{26B0D023-DE0F-8558-3179-47B229F28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0" y="2360"/>
                <a:ext cx="181" cy="181"/>
                <a:chOff x="2705" y="7956"/>
                <a:chExt cx="181" cy="181"/>
              </a:xfrm>
            </p:grpSpPr>
            <p:sp>
              <p:nvSpPr>
                <p:cNvPr id="28707" name="Line 35">
                  <a:extLst>
                    <a:ext uri="{FF2B5EF4-FFF2-40B4-BE49-F238E27FC236}">
                      <a16:creationId xmlns:a16="http://schemas.microsoft.com/office/drawing/2014/main" id="{F9F5F5D8-B115-FB3A-C55C-29EEA93A8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8" name="Line 36">
                  <a:extLst>
                    <a:ext uri="{FF2B5EF4-FFF2-40B4-BE49-F238E27FC236}">
                      <a16:creationId xmlns:a16="http://schemas.microsoft.com/office/drawing/2014/main" id="{A8B1481F-D9B3-E065-EA23-33B6686B14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09" name="Group 37">
                <a:extLst>
                  <a:ext uri="{FF2B5EF4-FFF2-40B4-BE49-F238E27FC236}">
                    <a16:creationId xmlns:a16="http://schemas.microsoft.com/office/drawing/2014/main" id="{302B7EFF-BAE4-C74B-449E-FC1FDF652B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44" y="3814"/>
                <a:ext cx="181" cy="181"/>
                <a:chOff x="2705" y="7956"/>
                <a:chExt cx="181" cy="181"/>
              </a:xfrm>
            </p:grpSpPr>
            <p:sp>
              <p:nvSpPr>
                <p:cNvPr id="28710" name="Line 38">
                  <a:extLst>
                    <a:ext uri="{FF2B5EF4-FFF2-40B4-BE49-F238E27FC236}">
                      <a16:creationId xmlns:a16="http://schemas.microsoft.com/office/drawing/2014/main" id="{FEBEE799-992C-471E-53F9-7F2195443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1" name="Line 39">
                  <a:extLst>
                    <a:ext uri="{FF2B5EF4-FFF2-40B4-BE49-F238E27FC236}">
                      <a16:creationId xmlns:a16="http://schemas.microsoft.com/office/drawing/2014/main" id="{84A09058-43C0-061B-B5C6-CF263E6D4C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12" name="Group 40">
                <a:extLst>
                  <a:ext uri="{FF2B5EF4-FFF2-40B4-BE49-F238E27FC236}">
                    <a16:creationId xmlns:a16="http://schemas.microsoft.com/office/drawing/2014/main" id="{7BCADFD2-31F2-62DA-AEC8-CCC47861C2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8" y="3070"/>
                <a:ext cx="181" cy="181"/>
                <a:chOff x="2705" y="7956"/>
                <a:chExt cx="181" cy="181"/>
              </a:xfrm>
            </p:grpSpPr>
            <p:sp>
              <p:nvSpPr>
                <p:cNvPr id="28713" name="Line 41">
                  <a:extLst>
                    <a:ext uri="{FF2B5EF4-FFF2-40B4-BE49-F238E27FC236}">
                      <a16:creationId xmlns:a16="http://schemas.microsoft.com/office/drawing/2014/main" id="{901BA656-7233-3F69-825F-0AB88B371D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4" name="Line 42">
                  <a:extLst>
                    <a:ext uri="{FF2B5EF4-FFF2-40B4-BE49-F238E27FC236}">
                      <a16:creationId xmlns:a16="http://schemas.microsoft.com/office/drawing/2014/main" id="{57D8504B-C6FF-6E3F-E132-E6F79E8D81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15" name="Group 43">
                <a:extLst>
                  <a:ext uri="{FF2B5EF4-FFF2-40B4-BE49-F238E27FC236}">
                    <a16:creationId xmlns:a16="http://schemas.microsoft.com/office/drawing/2014/main" id="{9FF2C563-CB79-4205-89E2-DA360428F4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42" y="3054"/>
                <a:ext cx="181" cy="181"/>
                <a:chOff x="2705" y="7956"/>
                <a:chExt cx="181" cy="181"/>
              </a:xfrm>
            </p:grpSpPr>
            <p:sp>
              <p:nvSpPr>
                <p:cNvPr id="28716" name="Line 44">
                  <a:extLst>
                    <a:ext uri="{FF2B5EF4-FFF2-40B4-BE49-F238E27FC236}">
                      <a16:creationId xmlns:a16="http://schemas.microsoft.com/office/drawing/2014/main" id="{EF94FDF1-7302-371B-C3FF-3D08A2E7A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7" name="Line 45">
                  <a:extLst>
                    <a:ext uri="{FF2B5EF4-FFF2-40B4-BE49-F238E27FC236}">
                      <a16:creationId xmlns:a16="http://schemas.microsoft.com/office/drawing/2014/main" id="{5BE09522-F91A-43B7-9202-30E736B975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18" name="Group 46">
                <a:extLst>
                  <a:ext uri="{FF2B5EF4-FFF2-40B4-BE49-F238E27FC236}">
                    <a16:creationId xmlns:a16="http://schemas.microsoft.com/office/drawing/2014/main" id="{E4ED4932-70E5-7941-354E-BC860404CA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91" y="1973"/>
                <a:ext cx="181" cy="181"/>
                <a:chOff x="2705" y="7956"/>
                <a:chExt cx="181" cy="181"/>
              </a:xfrm>
            </p:grpSpPr>
            <p:sp>
              <p:nvSpPr>
                <p:cNvPr id="28719" name="Line 47">
                  <a:extLst>
                    <a:ext uri="{FF2B5EF4-FFF2-40B4-BE49-F238E27FC236}">
                      <a16:creationId xmlns:a16="http://schemas.microsoft.com/office/drawing/2014/main" id="{B4AFCF45-EF47-2139-F9B5-6E6EA303E3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0" name="Line 48">
                  <a:extLst>
                    <a:ext uri="{FF2B5EF4-FFF2-40B4-BE49-F238E27FC236}">
                      <a16:creationId xmlns:a16="http://schemas.microsoft.com/office/drawing/2014/main" id="{F2E0EB1B-248D-1922-0388-96E28EB4DC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21" name="Group 49">
                <a:extLst>
                  <a:ext uri="{FF2B5EF4-FFF2-40B4-BE49-F238E27FC236}">
                    <a16:creationId xmlns:a16="http://schemas.microsoft.com/office/drawing/2014/main" id="{EA07020E-AF89-0400-182B-D72B563F67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9" y="4152"/>
                <a:ext cx="181" cy="181"/>
                <a:chOff x="2705" y="7956"/>
                <a:chExt cx="181" cy="181"/>
              </a:xfrm>
            </p:grpSpPr>
            <p:sp>
              <p:nvSpPr>
                <p:cNvPr id="28722" name="Line 50">
                  <a:extLst>
                    <a:ext uri="{FF2B5EF4-FFF2-40B4-BE49-F238E27FC236}">
                      <a16:creationId xmlns:a16="http://schemas.microsoft.com/office/drawing/2014/main" id="{D3A8AFE8-BC02-B6D5-D766-4E9C5F5577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3" name="Line 51">
                  <a:extLst>
                    <a:ext uri="{FF2B5EF4-FFF2-40B4-BE49-F238E27FC236}">
                      <a16:creationId xmlns:a16="http://schemas.microsoft.com/office/drawing/2014/main" id="{5A4B8071-6B18-BECF-95FF-9351FC3451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28724" name="Text Box 52">
            <a:extLst>
              <a:ext uri="{FF2B5EF4-FFF2-40B4-BE49-F238E27FC236}">
                <a16:creationId xmlns:a16="http://schemas.microsoft.com/office/drawing/2014/main" id="{1343B210-6DB7-90CB-B367-CAFE6E696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952750"/>
            <a:ext cx="6096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</a:rPr>
              <a:t>11p</a:t>
            </a:r>
          </a:p>
          <a:p>
            <a:pPr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</a:rPr>
              <a:t>12n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0" grpId="0" autoUpdateAnimBg="0"/>
      <p:bldP spid="28682" grpId="0" autoUpdateAnimBg="0"/>
      <p:bldP spid="28683" grpId="0" autoUpdateAnimBg="0"/>
      <p:bldP spid="287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5F8E9813-AD7E-A885-0A5D-69B78244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048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17 protons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76C40304-39F7-B1E3-3C4A-30D4B1955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600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Chlorine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3BF355B8-823B-0A37-A12B-E7FA25792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Cl</a:t>
            </a: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1D8E8B5F-CD85-1E42-1508-C0CF3FB2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362200"/>
            <a:ext cx="228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17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9033C09A-5C43-1A89-AD7E-5FB62C432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057400"/>
            <a:ext cx="228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35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DC356B25-46AA-15A2-E43D-D0742318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124200"/>
            <a:ext cx="304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</a:rPr>
              <a:t>17p</a:t>
            </a:r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5B59B37E-9236-AA7E-7381-2D44B788C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3467100"/>
            <a:ext cx="304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</a:rPr>
              <a:t>18n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F2647EE1-61FE-F592-4804-80ED5C666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18 Neutrons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6AAAA3C1-AD65-12F7-58DA-8D25EE06C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17 electrons</a:t>
            </a: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F431B553-9A58-3D29-C117-06720F56C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14600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e.c. 2,8,7</a:t>
            </a:r>
          </a:p>
        </p:txBody>
      </p:sp>
      <p:grpSp>
        <p:nvGrpSpPr>
          <p:cNvPr id="33806" name="Group 14">
            <a:extLst>
              <a:ext uri="{FF2B5EF4-FFF2-40B4-BE49-F238E27FC236}">
                <a16:creationId xmlns:a16="http://schemas.microsoft.com/office/drawing/2014/main" id="{EE30E50D-5B20-A81D-DE5B-C0922C2E948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4718050" cy="4741863"/>
            <a:chOff x="6506" y="1387"/>
            <a:chExt cx="3370" cy="3387"/>
          </a:xfrm>
        </p:grpSpPr>
        <p:grpSp>
          <p:nvGrpSpPr>
            <p:cNvPr id="33807" name="Group 15">
              <a:extLst>
                <a:ext uri="{FF2B5EF4-FFF2-40B4-BE49-F238E27FC236}">
                  <a16:creationId xmlns:a16="http://schemas.microsoft.com/office/drawing/2014/main" id="{A2DACD0C-633C-FA0B-AB29-8CC20901D9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6" y="1440"/>
              <a:ext cx="3258" cy="3258"/>
              <a:chOff x="1800" y="1440"/>
              <a:chExt cx="3258" cy="3258"/>
            </a:xfrm>
          </p:grpSpPr>
          <p:sp>
            <p:nvSpPr>
              <p:cNvPr id="33808" name="Oval 16">
                <a:extLst>
                  <a:ext uri="{FF2B5EF4-FFF2-40B4-BE49-F238E27FC236}">
                    <a16:creationId xmlns:a16="http://schemas.microsoft.com/office/drawing/2014/main" id="{89BC4065-941A-F5A5-0295-D3AD22371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2526"/>
                <a:ext cx="1086" cy="108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9" name="Oval 17">
                <a:extLst>
                  <a:ext uri="{FF2B5EF4-FFF2-40B4-BE49-F238E27FC236}">
                    <a16:creationId xmlns:a16="http://schemas.microsoft.com/office/drawing/2014/main" id="{291C3AD6-DB65-F9BD-43DE-240B171F9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983"/>
                <a:ext cx="2172" cy="21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10" name="Oval 18">
                <a:extLst>
                  <a:ext uri="{FF2B5EF4-FFF2-40B4-BE49-F238E27FC236}">
                    <a16:creationId xmlns:a16="http://schemas.microsoft.com/office/drawing/2014/main" id="{BC49A120-8819-B5C9-4C15-23CD2CFD4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1440"/>
                <a:ext cx="3258" cy="325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811" name="Oval 19">
              <a:extLst>
                <a:ext uri="{FF2B5EF4-FFF2-40B4-BE49-F238E27FC236}">
                  <a16:creationId xmlns:a16="http://schemas.microsoft.com/office/drawing/2014/main" id="{529F094E-8EE3-6451-4D67-0904F3CD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2" y="3720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2" name="Oval 20">
              <a:extLst>
                <a:ext uri="{FF2B5EF4-FFF2-40B4-BE49-F238E27FC236}">
                  <a16:creationId xmlns:a16="http://schemas.microsoft.com/office/drawing/2014/main" id="{09D9A5F1-775F-7B0E-B8BE-6FB672964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" y="360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3" name="Oval 21">
              <a:extLst>
                <a:ext uri="{FF2B5EF4-FFF2-40B4-BE49-F238E27FC236}">
                  <a16:creationId xmlns:a16="http://schemas.microsoft.com/office/drawing/2014/main" id="{8AB5866D-4AB6-216F-5D27-F10D46BE5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0" y="219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4" name="Oval 22">
              <a:extLst>
                <a:ext uri="{FF2B5EF4-FFF2-40B4-BE49-F238E27FC236}">
                  <a16:creationId xmlns:a16="http://schemas.microsoft.com/office/drawing/2014/main" id="{7D27C276-1DD7-855E-838C-65F3F55B9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4" y="298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5" name="Oval 23">
              <a:extLst>
                <a:ext uri="{FF2B5EF4-FFF2-40B4-BE49-F238E27FC236}">
                  <a16:creationId xmlns:a16="http://schemas.microsoft.com/office/drawing/2014/main" id="{48455254-C00D-C4D6-68CA-72F0D2437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0" y="2928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6" name="Oval 24">
              <a:extLst>
                <a:ext uri="{FF2B5EF4-FFF2-40B4-BE49-F238E27FC236}">
                  <a16:creationId xmlns:a16="http://schemas.microsoft.com/office/drawing/2014/main" id="{E6B192F6-4CA3-BF09-2F35-918F1C0AF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" y="186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7" name="Oval 25">
              <a:extLst>
                <a:ext uri="{FF2B5EF4-FFF2-40B4-BE49-F238E27FC236}">
                  <a16:creationId xmlns:a16="http://schemas.microsoft.com/office/drawing/2014/main" id="{C08A7246-15D9-9AF5-BB07-E9F2E57AC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8" y="404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8" name="Oval 26">
              <a:extLst>
                <a:ext uri="{FF2B5EF4-FFF2-40B4-BE49-F238E27FC236}">
                  <a16:creationId xmlns:a16="http://schemas.microsoft.com/office/drawing/2014/main" id="{2E091C63-2605-B369-A3C7-6E6FE68D5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" y="351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9" name="Oval 27">
              <a:extLst>
                <a:ext uri="{FF2B5EF4-FFF2-40B4-BE49-F238E27FC236}">
                  <a16:creationId xmlns:a16="http://schemas.microsoft.com/office/drawing/2014/main" id="{341DBF52-2A87-4795-6A89-DDBFC74E9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1" y="245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0" name="Oval 28">
              <a:extLst>
                <a:ext uri="{FF2B5EF4-FFF2-40B4-BE49-F238E27FC236}">
                  <a16:creationId xmlns:a16="http://schemas.microsoft.com/office/drawing/2014/main" id="{85B3639F-BF08-7F7F-1ADB-39B47FA61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" y="218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1" name="Oval 29">
              <a:extLst>
                <a:ext uri="{FF2B5EF4-FFF2-40B4-BE49-F238E27FC236}">
                  <a16:creationId xmlns:a16="http://schemas.microsoft.com/office/drawing/2014/main" id="{89DA4CCD-B6D1-9E22-DD40-5337899B2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7" y="138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2" name="Oval 30">
              <a:extLst>
                <a:ext uri="{FF2B5EF4-FFF2-40B4-BE49-F238E27FC236}">
                  <a16:creationId xmlns:a16="http://schemas.microsoft.com/office/drawing/2014/main" id="{1AE50169-627A-AAFD-1850-AD35501AE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1" y="170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3" name="Oval 31">
              <a:extLst>
                <a:ext uri="{FF2B5EF4-FFF2-40B4-BE49-F238E27FC236}">
                  <a16:creationId xmlns:a16="http://schemas.microsoft.com/office/drawing/2014/main" id="{8C82F9B2-F1F5-53EC-69C9-64392C090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5" y="294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4" name="Oval 32">
              <a:extLst>
                <a:ext uri="{FF2B5EF4-FFF2-40B4-BE49-F238E27FC236}">
                  <a16:creationId xmlns:a16="http://schemas.microsoft.com/office/drawing/2014/main" id="{FBD16DA6-1F66-939E-211C-14D6D07AE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" y="3964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5" name="Oval 33">
              <a:extLst>
                <a:ext uri="{FF2B5EF4-FFF2-40B4-BE49-F238E27FC236}">
                  <a16:creationId xmlns:a16="http://schemas.microsoft.com/office/drawing/2014/main" id="{7FCD11B2-85DA-D009-57B8-51CAB06BB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8" y="459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6" name="Oval 34">
              <a:extLst>
                <a:ext uri="{FF2B5EF4-FFF2-40B4-BE49-F238E27FC236}">
                  <a16:creationId xmlns:a16="http://schemas.microsoft.com/office/drawing/2014/main" id="{C923FB41-BFFE-36AD-78B9-0B1D5068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" y="412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7" name="Oval 35">
              <a:extLst>
                <a:ext uri="{FF2B5EF4-FFF2-40B4-BE49-F238E27FC236}">
                  <a16:creationId xmlns:a16="http://schemas.microsoft.com/office/drawing/2014/main" id="{A8EDC2B0-6356-ACBD-2E4C-4A7C479A3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" y="191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1026">
            <a:extLst>
              <a:ext uri="{FF2B5EF4-FFF2-40B4-BE49-F238E27FC236}">
                <a16:creationId xmlns:a16="http://schemas.microsoft.com/office/drawing/2014/main" id="{90E45E02-E00E-60FB-1588-70234F601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79" name="Text Box 1027">
            <a:extLst>
              <a:ext uri="{FF2B5EF4-FFF2-40B4-BE49-F238E27FC236}">
                <a16:creationId xmlns:a16="http://schemas.microsoft.com/office/drawing/2014/main" id="{01B7CD9F-1519-8B51-34F7-D71FD9D7C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5780" name="Text Box 1028">
            <a:extLst>
              <a:ext uri="{FF2B5EF4-FFF2-40B4-BE49-F238E27FC236}">
                <a16:creationId xmlns:a16="http://schemas.microsoft.com/office/drawing/2014/main" id="{EDCDA67F-6B07-E331-DAB9-E8FFCBEB9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066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Na</a:t>
            </a:r>
          </a:p>
        </p:txBody>
      </p:sp>
      <p:sp>
        <p:nvSpPr>
          <p:cNvPr id="75781" name="Text Box 1029">
            <a:extLst>
              <a:ext uri="{FF2B5EF4-FFF2-40B4-BE49-F238E27FC236}">
                <a16:creationId xmlns:a16="http://schemas.microsoft.com/office/drawing/2014/main" id="{F92EB310-D16E-0576-6282-2B8692289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447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e.c. 2,8,1</a:t>
            </a:r>
          </a:p>
        </p:txBody>
      </p:sp>
      <p:sp>
        <p:nvSpPr>
          <p:cNvPr id="75782" name="Text Box 1030">
            <a:extLst>
              <a:ext uri="{FF2B5EF4-FFF2-40B4-BE49-F238E27FC236}">
                <a16:creationId xmlns:a16="http://schemas.microsoft.com/office/drawing/2014/main" id="{310BD83B-1869-7089-550C-D586E77C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10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(Na </a:t>
            </a:r>
            <a:r>
              <a:rPr lang="en-GB" altLang="en-US" sz="1800" baseline="30000">
                <a:latin typeface="Arial" panose="020B0604020202020204" pitchFamily="34" charset="0"/>
              </a:rPr>
              <a:t>+</a:t>
            </a:r>
            <a:r>
              <a:rPr lang="en-GB" altLang="en-US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5783" name="Text Box 1031">
            <a:extLst>
              <a:ext uri="{FF2B5EF4-FFF2-40B4-BE49-F238E27FC236}">
                <a16:creationId xmlns:a16="http://schemas.microsoft.com/office/drawing/2014/main" id="{81DA475D-6DD6-D8B5-1D5C-5D78CFD6F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1645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latin typeface="Arial" panose="020B0604020202020204" pitchFamily="34" charset="0"/>
              </a:rPr>
              <a:t>Ion</a:t>
            </a:r>
          </a:p>
        </p:txBody>
      </p:sp>
      <p:sp>
        <p:nvSpPr>
          <p:cNvPr id="75784" name="Text Box 1032">
            <a:extLst>
              <a:ext uri="{FF2B5EF4-FFF2-40B4-BE49-F238E27FC236}">
                <a16:creationId xmlns:a16="http://schemas.microsoft.com/office/drawing/2014/main" id="{B616508F-C4EB-B505-BD28-9516FB44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latin typeface="Arial" panose="020B0604020202020204" pitchFamily="34" charset="0"/>
              </a:rPr>
              <a:t>Atom</a:t>
            </a:r>
          </a:p>
        </p:txBody>
      </p:sp>
      <p:sp>
        <p:nvSpPr>
          <p:cNvPr id="75785" name="Text Box 1033">
            <a:extLst>
              <a:ext uri="{FF2B5EF4-FFF2-40B4-BE49-F238E27FC236}">
                <a16:creationId xmlns:a16="http://schemas.microsoft.com/office/drawing/2014/main" id="{66D0DA08-196B-5318-E34F-027BE48C2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91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e.c. (2,8)</a:t>
            </a:r>
            <a:r>
              <a:rPr lang="en-GB" altLang="en-US" sz="1800" baseline="460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75786" name="Text Box 1034">
            <a:extLst>
              <a:ext uri="{FF2B5EF4-FFF2-40B4-BE49-F238E27FC236}">
                <a16:creationId xmlns:a16="http://schemas.microsoft.com/office/drawing/2014/main" id="{F3AC8076-3BCB-CD52-9A9C-1FA05854C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94125"/>
            <a:ext cx="3505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The Sodium loses 1 electron to leave a complete outer shell.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It is now a Sodium ion with a charge of 1 +</a:t>
            </a:r>
          </a:p>
        </p:txBody>
      </p:sp>
      <p:sp>
        <p:nvSpPr>
          <p:cNvPr id="75787" name="Text Box 1035">
            <a:extLst>
              <a:ext uri="{FF2B5EF4-FFF2-40B4-BE49-F238E27FC236}">
                <a16:creationId xmlns:a16="http://schemas.microsoft.com/office/drawing/2014/main" id="{57557B7E-9C44-FC20-23DC-A8EE3219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The Sodium atom has 1 Electron in it’s outer shell.</a:t>
            </a:r>
          </a:p>
        </p:txBody>
      </p:sp>
      <p:sp>
        <p:nvSpPr>
          <p:cNvPr id="75788" name="Line 1036">
            <a:extLst>
              <a:ext uri="{FF2B5EF4-FFF2-40B4-BE49-F238E27FC236}">
                <a16:creationId xmlns:a16="http://schemas.microsoft.com/office/drawing/2014/main" id="{4925A1DE-4D57-4DA1-03BA-894936A5D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81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pSp>
        <p:nvGrpSpPr>
          <p:cNvPr id="75789" name="Group 1037">
            <a:extLst>
              <a:ext uri="{FF2B5EF4-FFF2-40B4-BE49-F238E27FC236}">
                <a16:creationId xmlns:a16="http://schemas.microsoft.com/office/drawing/2014/main" id="{1092561F-B34D-9FF5-A0FC-181D63E8ED9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066800"/>
            <a:ext cx="2128838" cy="2070100"/>
            <a:chOff x="1800" y="1621"/>
            <a:chExt cx="3353" cy="3258"/>
          </a:xfrm>
        </p:grpSpPr>
        <p:grpSp>
          <p:nvGrpSpPr>
            <p:cNvPr id="75790" name="Group 1038">
              <a:extLst>
                <a:ext uri="{FF2B5EF4-FFF2-40B4-BE49-F238E27FC236}">
                  <a16:creationId xmlns:a16="http://schemas.microsoft.com/office/drawing/2014/main" id="{FB21C07B-9DA0-0BBE-DE10-110431F77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1" y="3699"/>
              <a:ext cx="181" cy="181"/>
              <a:chOff x="2705" y="7956"/>
              <a:chExt cx="181" cy="181"/>
            </a:xfrm>
          </p:grpSpPr>
          <p:sp>
            <p:nvSpPr>
              <p:cNvPr id="75791" name="Line 1039">
                <a:extLst>
                  <a:ext uri="{FF2B5EF4-FFF2-40B4-BE49-F238E27FC236}">
                    <a16:creationId xmlns:a16="http://schemas.microsoft.com/office/drawing/2014/main" id="{AD2EE017-20E9-3DED-4356-097617EC0B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92" name="Line 1040">
                <a:extLst>
                  <a:ext uri="{FF2B5EF4-FFF2-40B4-BE49-F238E27FC236}">
                    <a16:creationId xmlns:a16="http://schemas.microsoft.com/office/drawing/2014/main" id="{3EF58B33-D79D-4E73-1D0D-7D88377BC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5793" name="Group 1041">
              <a:extLst>
                <a:ext uri="{FF2B5EF4-FFF2-40B4-BE49-F238E27FC236}">
                  <a16:creationId xmlns:a16="http://schemas.microsoft.com/office/drawing/2014/main" id="{37C375FC-DD2C-0EFA-7DD7-633D60299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615"/>
              <a:ext cx="181" cy="181"/>
              <a:chOff x="2705" y="7956"/>
              <a:chExt cx="181" cy="181"/>
            </a:xfrm>
          </p:grpSpPr>
          <p:sp>
            <p:nvSpPr>
              <p:cNvPr id="75794" name="Line 1042">
                <a:extLst>
                  <a:ext uri="{FF2B5EF4-FFF2-40B4-BE49-F238E27FC236}">
                    <a16:creationId xmlns:a16="http://schemas.microsoft.com/office/drawing/2014/main" id="{664154C0-4FD9-52C5-860D-E18EA3DE4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795" name="Line 1043">
                <a:extLst>
                  <a:ext uri="{FF2B5EF4-FFF2-40B4-BE49-F238E27FC236}">
                    <a16:creationId xmlns:a16="http://schemas.microsoft.com/office/drawing/2014/main" id="{B40FDE17-A14A-80E1-6C83-1DDB8D7D3D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7956"/>
                <a:ext cx="181" cy="1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5796" name="Group 1044">
              <a:extLst>
                <a:ext uri="{FF2B5EF4-FFF2-40B4-BE49-F238E27FC236}">
                  <a16:creationId xmlns:a16="http://schemas.microsoft.com/office/drawing/2014/main" id="{4BA03CF3-A000-5168-6C66-3601468064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0" y="1621"/>
              <a:ext cx="3353" cy="3258"/>
              <a:chOff x="1800" y="1553"/>
              <a:chExt cx="3353" cy="3258"/>
            </a:xfrm>
          </p:grpSpPr>
          <p:grpSp>
            <p:nvGrpSpPr>
              <p:cNvPr id="75797" name="Group 1045">
                <a:extLst>
                  <a:ext uri="{FF2B5EF4-FFF2-40B4-BE49-F238E27FC236}">
                    <a16:creationId xmlns:a16="http://schemas.microsoft.com/office/drawing/2014/main" id="{154F9C5A-E11D-EABE-A7D1-EBED23B1B1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0" y="1553"/>
                <a:ext cx="3258" cy="3258"/>
                <a:chOff x="1800" y="1440"/>
                <a:chExt cx="3258" cy="3258"/>
              </a:xfrm>
            </p:grpSpPr>
            <p:sp>
              <p:nvSpPr>
                <p:cNvPr id="75798" name="Oval 1046">
                  <a:extLst>
                    <a:ext uri="{FF2B5EF4-FFF2-40B4-BE49-F238E27FC236}">
                      <a16:creationId xmlns:a16="http://schemas.microsoft.com/office/drawing/2014/main" id="{9E8C658A-0970-C27E-4F86-DF0AB9183B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" y="2526"/>
                  <a:ext cx="1086" cy="1086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799" name="Oval 1047">
                  <a:extLst>
                    <a:ext uri="{FF2B5EF4-FFF2-40B4-BE49-F238E27FC236}">
                      <a16:creationId xmlns:a16="http://schemas.microsoft.com/office/drawing/2014/main" id="{746FEC51-6CD5-8319-840E-EEE4C4421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983"/>
                  <a:ext cx="2172" cy="21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00" name="Oval 1048">
                  <a:extLst>
                    <a:ext uri="{FF2B5EF4-FFF2-40B4-BE49-F238E27FC236}">
                      <a16:creationId xmlns:a16="http://schemas.microsoft.com/office/drawing/2014/main" id="{FE8F0A01-512D-A85A-B598-834FB5567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00" y="1440"/>
                  <a:ext cx="3258" cy="325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01" name="Group 1049">
                <a:extLst>
                  <a:ext uri="{FF2B5EF4-FFF2-40B4-BE49-F238E27FC236}">
                    <a16:creationId xmlns:a16="http://schemas.microsoft.com/office/drawing/2014/main" id="{AC272A7E-9139-E2DB-3185-F6BE8193B6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81" y="3771"/>
                <a:ext cx="181" cy="181"/>
                <a:chOff x="2705" y="7956"/>
                <a:chExt cx="181" cy="181"/>
              </a:xfrm>
            </p:grpSpPr>
            <p:sp>
              <p:nvSpPr>
                <p:cNvPr id="75802" name="Line 1050">
                  <a:extLst>
                    <a:ext uri="{FF2B5EF4-FFF2-40B4-BE49-F238E27FC236}">
                      <a16:creationId xmlns:a16="http://schemas.microsoft.com/office/drawing/2014/main" id="{8C512054-25DD-424C-8A08-0ED71749F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03" name="Line 1051">
                  <a:extLst>
                    <a:ext uri="{FF2B5EF4-FFF2-40B4-BE49-F238E27FC236}">
                      <a16:creationId xmlns:a16="http://schemas.microsoft.com/office/drawing/2014/main" id="{19882D46-6E48-4FBE-2EC6-6A8EBB2AB5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04" name="Group 1052">
                <a:extLst>
                  <a:ext uri="{FF2B5EF4-FFF2-40B4-BE49-F238E27FC236}">
                    <a16:creationId xmlns:a16="http://schemas.microsoft.com/office/drawing/2014/main" id="{9200BA3F-A7ED-EBB8-C9C7-91701F06BD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72" y="3037"/>
                <a:ext cx="181" cy="181"/>
                <a:chOff x="2705" y="7956"/>
                <a:chExt cx="181" cy="181"/>
              </a:xfrm>
            </p:grpSpPr>
            <p:sp>
              <p:nvSpPr>
                <p:cNvPr id="75805" name="Line 1053">
                  <a:extLst>
                    <a:ext uri="{FF2B5EF4-FFF2-40B4-BE49-F238E27FC236}">
                      <a16:creationId xmlns:a16="http://schemas.microsoft.com/office/drawing/2014/main" id="{FF6CB227-44D8-470D-8193-7382F70854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06" name="Line 1054">
                  <a:extLst>
                    <a:ext uri="{FF2B5EF4-FFF2-40B4-BE49-F238E27FC236}">
                      <a16:creationId xmlns:a16="http://schemas.microsoft.com/office/drawing/2014/main" id="{5E1189E4-4CB6-3866-AD9A-F78125E308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07" name="Group 1055">
                <a:extLst>
                  <a:ext uri="{FF2B5EF4-FFF2-40B4-BE49-F238E27FC236}">
                    <a16:creationId xmlns:a16="http://schemas.microsoft.com/office/drawing/2014/main" id="{6DC3EA2C-BB64-15CC-2961-D7E9571B6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31" y="2286"/>
                <a:ext cx="181" cy="181"/>
                <a:chOff x="2705" y="7956"/>
                <a:chExt cx="181" cy="181"/>
              </a:xfrm>
            </p:grpSpPr>
            <p:sp>
              <p:nvSpPr>
                <p:cNvPr id="75808" name="Line 1056">
                  <a:extLst>
                    <a:ext uri="{FF2B5EF4-FFF2-40B4-BE49-F238E27FC236}">
                      <a16:creationId xmlns:a16="http://schemas.microsoft.com/office/drawing/2014/main" id="{CBCE10D7-28DA-EF68-A650-0A22DE6469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09" name="Line 1057">
                  <a:extLst>
                    <a:ext uri="{FF2B5EF4-FFF2-40B4-BE49-F238E27FC236}">
                      <a16:creationId xmlns:a16="http://schemas.microsoft.com/office/drawing/2014/main" id="{333520E3-2B30-0F21-4911-BAAFD215F1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10" name="Group 1058">
                <a:extLst>
                  <a:ext uri="{FF2B5EF4-FFF2-40B4-BE49-F238E27FC236}">
                    <a16:creationId xmlns:a16="http://schemas.microsoft.com/office/drawing/2014/main" id="{E4DF3C73-F4EC-F93E-FE65-FD99F27201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0" y="2360"/>
                <a:ext cx="181" cy="181"/>
                <a:chOff x="2705" y="7956"/>
                <a:chExt cx="181" cy="181"/>
              </a:xfrm>
            </p:grpSpPr>
            <p:sp>
              <p:nvSpPr>
                <p:cNvPr id="75811" name="Line 1059">
                  <a:extLst>
                    <a:ext uri="{FF2B5EF4-FFF2-40B4-BE49-F238E27FC236}">
                      <a16:creationId xmlns:a16="http://schemas.microsoft.com/office/drawing/2014/main" id="{A0DCC73F-EF6F-E850-36F8-87A8A022D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12" name="Line 1060">
                  <a:extLst>
                    <a:ext uri="{FF2B5EF4-FFF2-40B4-BE49-F238E27FC236}">
                      <a16:creationId xmlns:a16="http://schemas.microsoft.com/office/drawing/2014/main" id="{120AACA4-D176-4FC2-F784-746A745EFE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13" name="Group 1061">
                <a:extLst>
                  <a:ext uri="{FF2B5EF4-FFF2-40B4-BE49-F238E27FC236}">
                    <a16:creationId xmlns:a16="http://schemas.microsoft.com/office/drawing/2014/main" id="{618101ED-B604-1748-435D-341C6C30AC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44" y="3814"/>
                <a:ext cx="181" cy="181"/>
                <a:chOff x="2705" y="7956"/>
                <a:chExt cx="181" cy="181"/>
              </a:xfrm>
            </p:grpSpPr>
            <p:sp>
              <p:nvSpPr>
                <p:cNvPr id="75814" name="Line 1062">
                  <a:extLst>
                    <a:ext uri="{FF2B5EF4-FFF2-40B4-BE49-F238E27FC236}">
                      <a16:creationId xmlns:a16="http://schemas.microsoft.com/office/drawing/2014/main" id="{6AAE5C00-EA49-9520-F383-AE514DD86E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15" name="Line 1063">
                  <a:extLst>
                    <a:ext uri="{FF2B5EF4-FFF2-40B4-BE49-F238E27FC236}">
                      <a16:creationId xmlns:a16="http://schemas.microsoft.com/office/drawing/2014/main" id="{4E68E24A-1548-4BD1-83D5-7FE8CD384C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16" name="Group 1064">
                <a:extLst>
                  <a:ext uri="{FF2B5EF4-FFF2-40B4-BE49-F238E27FC236}">
                    <a16:creationId xmlns:a16="http://schemas.microsoft.com/office/drawing/2014/main" id="{D99860E6-D294-8748-5E2F-AF3735BB2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8" y="3070"/>
                <a:ext cx="181" cy="181"/>
                <a:chOff x="2705" y="7956"/>
                <a:chExt cx="181" cy="181"/>
              </a:xfrm>
            </p:grpSpPr>
            <p:sp>
              <p:nvSpPr>
                <p:cNvPr id="75817" name="Line 1065">
                  <a:extLst>
                    <a:ext uri="{FF2B5EF4-FFF2-40B4-BE49-F238E27FC236}">
                      <a16:creationId xmlns:a16="http://schemas.microsoft.com/office/drawing/2014/main" id="{B28BD23E-56D3-E5A8-2519-4D53DC8A50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18" name="Line 1066">
                  <a:extLst>
                    <a:ext uri="{FF2B5EF4-FFF2-40B4-BE49-F238E27FC236}">
                      <a16:creationId xmlns:a16="http://schemas.microsoft.com/office/drawing/2014/main" id="{6E1F76E5-42BC-F590-0375-C54BAD36CD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19" name="Group 1067">
                <a:extLst>
                  <a:ext uri="{FF2B5EF4-FFF2-40B4-BE49-F238E27FC236}">
                    <a16:creationId xmlns:a16="http://schemas.microsoft.com/office/drawing/2014/main" id="{6A519509-7558-79F4-8247-2EAD758D6E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42" y="3054"/>
                <a:ext cx="181" cy="181"/>
                <a:chOff x="2705" y="7956"/>
                <a:chExt cx="181" cy="181"/>
              </a:xfrm>
            </p:grpSpPr>
            <p:sp>
              <p:nvSpPr>
                <p:cNvPr id="75820" name="Line 1068">
                  <a:extLst>
                    <a:ext uri="{FF2B5EF4-FFF2-40B4-BE49-F238E27FC236}">
                      <a16:creationId xmlns:a16="http://schemas.microsoft.com/office/drawing/2014/main" id="{A1580403-4923-2DA2-4BB1-3624B0600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21" name="Line 1069">
                  <a:extLst>
                    <a:ext uri="{FF2B5EF4-FFF2-40B4-BE49-F238E27FC236}">
                      <a16:creationId xmlns:a16="http://schemas.microsoft.com/office/drawing/2014/main" id="{3CA85309-000C-6E2B-635D-916077C79F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22" name="Group 1070">
                <a:extLst>
                  <a:ext uri="{FF2B5EF4-FFF2-40B4-BE49-F238E27FC236}">
                    <a16:creationId xmlns:a16="http://schemas.microsoft.com/office/drawing/2014/main" id="{3F15C306-7A0A-CB05-2A0F-B721FBEC9B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91" y="1973"/>
                <a:ext cx="181" cy="181"/>
                <a:chOff x="2705" y="7956"/>
                <a:chExt cx="181" cy="181"/>
              </a:xfrm>
            </p:grpSpPr>
            <p:sp>
              <p:nvSpPr>
                <p:cNvPr id="75823" name="Line 1071">
                  <a:extLst>
                    <a:ext uri="{FF2B5EF4-FFF2-40B4-BE49-F238E27FC236}">
                      <a16:creationId xmlns:a16="http://schemas.microsoft.com/office/drawing/2014/main" id="{B7CF7BEF-15D2-9390-ABCE-72D672F9FD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24" name="Line 1072">
                  <a:extLst>
                    <a:ext uri="{FF2B5EF4-FFF2-40B4-BE49-F238E27FC236}">
                      <a16:creationId xmlns:a16="http://schemas.microsoft.com/office/drawing/2014/main" id="{4E73D88C-57C8-A5B5-0453-5BE8C615C2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25" name="Group 1073">
                <a:extLst>
                  <a:ext uri="{FF2B5EF4-FFF2-40B4-BE49-F238E27FC236}">
                    <a16:creationId xmlns:a16="http://schemas.microsoft.com/office/drawing/2014/main" id="{73362956-A2F2-7EB9-D59B-95E599DEF7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9" y="4152"/>
                <a:ext cx="181" cy="181"/>
                <a:chOff x="2705" y="7956"/>
                <a:chExt cx="181" cy="181"/>
              </a:xfrm>
            </p:grpSpPr>
            <p:sp>
              <p:nvSpPr>
                <p:cNvPr id="75826" name="Line 1074">
                  <a:extLst>
                    <a:ext uri="{FF2B5EF4-FFF2-40B4-BE49-F238E27FC236}">
                      <a16:creationId xmlns:a16="http://schemas.microsoft.com/office/drawing/2014/main" id="{EDB3B445-9703-B985-E838-DF401E9745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27" name="Line 1075">
                  <a:extLst>
                    <a:ext uri="{FF2B5EF4-FFF2-40B4-BE49-F238E27FC236}">
                      <a16:creationId xmlns:a16="http://schemas.microsoft.com/office/drawing/2014/main" id="{612E4B71-FC5E-A719-EC78-B531DEA1BD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75870" name="Group 1118">
            <a:extLst>
              <a:ext uri="{FF2B5EF4-FFF2-40B4-BE49-F238E27FC236}">
                <a16:creationId xmlns:a16="http://schemas.microsoft.com/office/drawing/2014/main" id="{A33E4CC9-355F-E5C0-20A0-CDB0D62A3A1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733800"/>
            <a:ext cx="2133600" cy="1838325"/>
            <a:chOff x="4272" y="2352"/>
            <a:chExt cx="1344" cy="1158"/>
          </a:xfrm>
        </p:grpSpPr>
        <p:grpSp>
          <p:nvGrpSpPr>
            <p:cNvPr id="75828" name="Group 1076">
              <a:extLst>
                <a:ext uri="{FF2B5EF4-FFF2-40B4-BE49-F238E27FC236}">
                  <a16:creationId xmlns:a16="http://schemas.microsoft.com/office/drawing/2014/main" id="{47EE9C7C-020C-CAD9-EB33-8D75F19F37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6" y="2543"/>
              <a:ext cx="942" cy="944"/>
              <a:chOff x="2449" y="6928"/>
              <a:chExt cx="2355" cy="2360"/>
            </a:xfrm>
          </p:grpSpPr>
          <p:grpSp>
            <p:nvGrpSpPr>
              <p:cNvPr id="75829" name="Group 1077">
                <a:extLst>
                  <a:ext uri="{FF2B5EF4-FFF2-40B4-BE49-F238E27FC236}">
                    <a16:creationId xmlns:a16="http://schemas.microsoft.com/office/drawing/2014/main" id="{E0650ED1-4416-1CCD-E4B0-C633AA77FC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2" y="8586"/>
                <a:ext cx="181" cy="181"/>
                <a:chOff x="2705" y="7956"/>
                <a:chExt cx="181" cy="181"/>
              </a:xfrm>
            </p:grpSpPr>
            <p:sp>
              <p:nvSpPr>
                <p:cNvPr id="75830" name="Line 1078">
                  <a:extLst>
                    <a:ext uri="{FF2B5EF4-FFF2-40B4-BE49-F238E27FC236}">
                      <a16:creationId xmlns:a16="http://schemas.microsoft.com/office/drawing/2014/main" id="{E91D52BF-7E53-13CC-C33E-85165FAD2E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31" name="Line 1079">
                  <a:extLst>
                    <a:ext uri="{FF2B5EF4-FFF2-40B4-BE49-F238E27FC236}">
                      <a16:creationId xmlns:a16="http://schemas.microsoft.com/office/drawing/2014/main" id="{249EAFCC-E3C6-86FA-28B5-DF892FF46E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32" name="Group 1080">
                <a:extLst>
                  <a:ext uri="{FF2B5EF4-FFF2-40B4-BE49-F238E27FC236}">
                    <a16:creationId xmlns:a16="http://schemas.microsoft.com/office/drawing/2014/main" id="{99ED6B1A-A896-2E9B-58C5-17414006E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1" y="7502"/>
                <a:ext cx="181" cy="181"/>
                <a:chOff x="2705" y="7956"/>
                <a:chExt cx="181" cy="181"/>
              </a:xfrm>
            </p:grpSpPr>
            <p:sp>
              <p:nvSpPr>
                <p:cNvPr id="75833" name="Line 1081">
                  <a:extLst>
                    <a:ext uri="{FF2B5EF4-FFF2-40B4-BE49-F238E27FC236}">
                      <a16:creationId xmlns:a16="http://schemas.microsoft.com/office/drawing/2014/main" id="{D233A323-BB0E-902F-E575-239EEFB86E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34" name="Line 1082">
                  <a:extLst>
                    <a:ext uri="{FF2B5EF4-FFF2-40B4-BE49-F238E27FC236}">
                      <a16:creationId xmlns:a16="http://schemas.microsoft.com/office/drawing/2014/main" id="{87671A60-77B6-3AE0-B768-C60AFE181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5835" name="Oval 1083">
                <a:extLst>
                  <a:ext uri="{FF2B5EF4-FFF2-40B4-BE49-F238E27FC236}">
                    <a16:creationId xmlns:a16="http://schemas.microsoft.com/office/drawing/2014/main" id="{F74C0E7F-B81B-10D0-3928-A4C2D6A87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7" y="7594"/>
                <a:ext cx="1086" cy="108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836" name="Oval 1084">
                <a:extLst>
                  <a:ext uri="{FF2B5EF4-FFF2-40B4-BE49-F238E27FC236}">
                    <a16:creationId xmlns:a16="http://schemas.microsoft.com/office/drawing/2014/main" id="{1138A4A7-8207-CF4B-2E12-39D55E855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4" y="7051"/>
                <a:ext cx="2172" cy="21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5837" name="Group 1085">
                <a:extLst>
                  <a:ext uri="{FF2B5EF4-FFF2-40B4-BE49-F238E27FC236}">
                    <a16:creationId xmlns:a16="http://schemas.microsoft.com/office/drawing/2014/main" id="{648780A1-0A0A-FAF5-F358-E39224CF95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2" y="8726"/>
                <a:ext cx="181" cy="181"/>
                <a:chOff x="2705" y="7956"/>
                <a:chExt cx="181" cy="181"/>
              </a:xfrm>
            </p:grpSpPr>
            <p:sp>
              <p:nvSpPr>
                <p:cNvPr id="75838" name="Line 1086">
                  <a:extLst>
                    <a:ext uri="{FF2B5EF4-FFF2-40B4-BE49-F238E27FC236}">
                      <a16:creationId xmlns:a16="http://schemas.microsoft.com/office/drawing/2014/main" id="{BF5C1A4D-B334-C80B-716B-C33D41A50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39" name="Line 1087">
                  <a:extLst>
                    <a:ext uri="{FF2B5EF4-FFF2-40B4-BE49-F238E27FC236}">
                      <a16:creationId xmlns:a16="http://schemas.microsoft.com/office/drawing/2014/main" id="{21B3E3B8-2902-8FE7-C928-61161A4077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40" name="Group 1088">
                <a:extLst>
                  <a:ext uri="{FF2B5EF4-FFF2-40B4-BE49-F238E27FC236}">
                    <a16:creationId xmlns:a16="http://schemas.microsoft.com/office/drawing/2014/main" id="{6170AE47-6CA5-6CB2-5F07-2AD7ED63E8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12" y="7241"/>
                <a:ext cx="181" cy="181"/>
                <a:chOff x="2705" y="7956"/>
                <a:chExt cx="181" cy="181"/>
              </a:xfrm>
            </p:grpSpPr>
            <p:sp>
              <p:nvSpPr>
                <p:cNvPr id="75841" name="Line 1089">
                  <a:extLst>
                    <a:ext uri="{FF2B5EF4-FFF2-40B4-BE49-F238E27FC236}">
                      <a16:creationId xmlns:a16="http://schemas.microsoft.com/office/drawing/2014/main" id="{76187A2D-0E0F-D889-202D-2D3954C2FC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42" name="Line 1090">
                  <a:extLst>
                    <a:ext uri="{FF2B5EF4-FFF2-40B4-BE49-F238E27FC236}">
                      <a16:creationId xmlns:a16="http://schemas.microsoft.com/office/drawing/2014/main" id="{D05F0C36-C607-3B87-1411-57ED7DD87A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43" name="Group 1091">
                <a:extLst>
                  <a:ext uri="{FF2B5EF4-FFF2-40B4-BE49-F238E27FC236}">
                    <a16:creationId xmlns:a16="http://schemas.microsoft.com/office/drawing/2014/main" id="{903FEE2D-FEEA-13AF-12CF-A2BEAB7E7E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1" y="7315"/>
                <a:ext cx="181" cy="181"/>
                <a:chOff x="2705" y="7956"/>
                <a:chExt cx="181" cy="181"/>
              </a:xfrm>
            </p:grpSpPr>
            <p:sp>
              <p:nvSpPr>
                <p:cNvPr id="75844" name="Line 1092">
                  <a:extLst>
                    <a:ext uri="{FF2B5EF4-FFF2-40B4-BE49-F238E27FC236}">
                      <a16:creationId xmlns:a16="http://schemas.microsoft.com/office/drawing/2014/main" id="{D5FE3488-03BA-208D-EDB7-D86EEB81AD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45" name="Line 1093">
                  <a:extLst>
                    <a:ext uri="{FF2B5EF4-FFF2-40B4-BE49-F238E27FC236}">
                      <a16:creationId xmlns:a16="http://schemas.microsoft.com/office/drawing/2014/main" id="{C6FEE0B8-2A8A-C37D-5A6E-55AE7DE3C2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46" name="Group 1094">
                <a:extLst>
                  <a:ext uri="{FF2B5EF4-FFF2-40B4-BE49-F238E27FC236}">
                    <a16:creationId xmlns:a16="http://schemas.microsoft.com/office/drawing/2014/main" id="{3961D23C-607D-3C1A-0FED-99F685F55C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5" y="8769"/>
                <a:ext cx="181" cy="181"/>
                <a:chOff x="2705" y="7956"/>
                <a:chExt cx="181" cy="181"/>
              </a:xfrm>
            </p:grpSpPr>
            <p:sp>
              <p:nvSpPr>
                <p:cNvPr id="75847" name="Line 1095">
                  <a:extLst>
                    <a:ext uri="{FF2B5EF4-FFF2-40B4-BE49-F238E27FC236}">
                      <a16:creationId xmlns:a16="http://schemas.microsoft.com/office/drawing/2014/main" id="{7D55A6FA-F187-C32F-F97B-DE89225218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48" name="Line 1096">
                  <a:extLst>
                    <a:ext uri="{FF2B5EF4-FFF2-40B4-BE49-F238E27FC236}">
                      <a16:creationId xmlns:a16="http://schemas.microsoft.com/office/drawing/2014/main" id="{2C0E531B-3BDE-04EB-2941-ADCD36258B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49" name="Group 1097">
                <a:extLst>
                  <a:ext uri="{FF2B5EF4-FFF2-40B4-BE49-F238E27FC236}">
                    <a16:creationId xmlns:a16="http://schemas.microsoft.com/office/drawing/2014/main" id="{7A312EAA-CD51-16E5-EAF7-88FDD11BF8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9" y="8025"/>
                <a:ext cx="181" cy="181"/>
                <a:chOff x="2705" y="7956"/>
                <a:chExt cx="181" cy="181"/>
              </a:xfrm>
            </p:grpSpPr>
            <p:sp>
              <p:nvSpPr>
                <p:cNvPr id="75850" name="Line 1098">
                  <a:extLst>
                    <a:ext uri="{FF2B5EF4-FFF2-40B4-BE49-F238E27FC236}">
                      <a16:creationId xmlns:a16="http://schemas.microsoft.com/office/drawing/2014/main" id="{32F558D2-A8A0-7799-9EB5-1EE595E779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51" name="Line 1099">
                  <a:extLst>
                    <a:ext uri="{FF2B5EF4-FFF2-40B4-BE49-F238E27FC236}">
                      <a16:creationId xmlns:a16="http://schemas.microsoft.com/office/drawing/2014/main" id="{08B022C6-B0DE-744E-A192-D6C0A222F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52" name="Group 1100">
                <a:extLst>
                  <a:ext uri="{FF2B5EF4-FFF2-40B4-BE49-F238E27FC236}">
                    <a16:creationId xmlns:a16="http://schemas.microsoft.com/office/drawing/2014/main" id="{A19380A7-BA24-1A89-3B59-2B1CAC4953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23" y="8009"/>
                <a:ext cx="181" cy="181"/>
                <a:chOff x="2705" y="7956"/>
                <a:chExt cx="181" cy="181"/>
              </a:xfrm>
            </p:grpSpPr>
            <p:sp>
              <p:nvSpPr>
                <p:cNvPr id="75853" name="Line 1101">
                  <a:extLst>
                    <a:ext uri="{FF2B5EF4-FFF2-40B4-BE49-F238E27FC236}">
                      <a16:creationId xmlns:a16="http://schemas.microsoft.com/office/drawing/2014/main" id="{416B354F-C93C-688E-6ED9-5CDF3D1E23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54" name="Line 1102">
                  <a:extLst>
                    <a:ext uri="{FF2B5EF4-FFF2-40B4-BE49-F238E27FC236}">
                      <a16:creationId xmlns:a16="http://schemas.microsoft.com/office/drawing/2014/main" id="{68A63C68-2F82-505E-309E-67D0EB961D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55" name="Group 1103">
                <a:extLst>
                  <a:ext uri="{FF2B5EF4-FFF2-40B4-BE49-F238E27FC236}">
                    <a16:creationId xmlns:a16="http://schemas.microsoft.com/office/drawing/2014/main" id="{FB009704-DE80-92FA-6DCD-883E7447DB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72" y="6928"/>
                <a:ext cx="181" cy="181"/>
                <a:chOff x="2705" y="7956"/>
                <a:chExt cx="181" cy="181"/>
              </a:xfrm>
            </p:grpSpPr>
            <p:sp>
              <p:nvSpPr>
                <p:cNvPr id="75856" name="Line 1104">
                  <a:extLst>
                    <a:ext uri="{FF2B5EF4-FFF2-40B4-BE49-F238E27FC236}">
                      <a16:creationId xmlns:a16="http://schemas.microsoft.com/office/drawing/2014/main" id="{E95A787E-39BF-6F9E-0BBA-1DF68ADE11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57" name="Line 1105">
                  <a:extLst>
                    <a:ext uri="{FF2B5EF4-FFF2-40B4-BE49-F238E27FC236}">
                      <a16:creationId xmlns:a16="http://schemas.microsoft.com/office/drawing/2014/main" id="{16E775E2-9B7C-0E6A-2339-EFFEEBFD15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858" name="Group 1106">
                <a:extLst>
                  <a:ext uri="{FF2B5EF4-FFF2-40B4-BE49-F238E27FC236}">
                    <a16:creationId xmlns:a16="http://schemas.microsoft.com/office/drawing/2014/main" id="{B82E4265-5F0C-4E9C-93C0-A41772CDD9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0" y="9107"/>
                <a:ext cx="181" cy="181"/>
                <a:chOff x="2705" y="7956"/>
                <a:chExt cx="181" cy="181"/>
              </a:xfrm>
            </p:grpSpPr>
            <p:sp>
              <p:nvSpPr>
                <p:cNvPr id="75859" name="Line 1107">
                  <a:extLst>
                    <a:ext uri="{FF2B5EF4-FFF2-40B4-BE49-F238E27FC236}">
                      <a16:creationId xmlns:a16="http://schemas.microsoft.com/office/drawing/2014/main" id="{B86908D0-7280-4F8B-5803-F9F0C3CA1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60" name="Line 1108">
                  <a:extLst>
                    <a:ext uri="{FF2B5EF4-FFF2-40B4-BE49-F238E27FC236}">
                      <a16:creationId xmlns:a16="http://schemas.microsoft.com/office/drawing/2014/main" id="{586CF00B-B49B-5F26-76BE-120CD6EF16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5" y="7956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75861" name="Group 1109">
              <a:extLst>
                <a:ext uri="{FF2B5EF4-FFF2-40B4-BE49-F238E27FC236}">
                  <a16:creationId xmlns:a16="http://schemas.microsoft.com/office/drawing/2014/main" id="{21585185-88D8-CA17-529D-5110AAD45E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532"/>
              <a:ext cx="47" cy="972"/>
              <a:chOff x="3936" y="2160"/>
              <a:chExt cx="192" cy="1551"/>
            </a:xfrm>
          </p:grpSpPr>
          <p:sp>
            <p:nvSpPr>
              <p:cNvPr id="75862" name="Line 1110">
                <a:extLst>
                  <a:ext uri="{FF2B5EF4-FFF2-40B4-BE49-F238E27FC236}">
                    <a16:creationId xmlns:a16="http://schemas.microsoft.com/office/drawing/2014/main" id="{341D8F4E-716A-E27E-C476-2DE576F21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75863" name="Line 1111">
                <a:extLst>
                  <a:ext uri="{FF2B5EF4-FFF2-40B4-BE49-F238E27FC236}">
                    <a16:creationId xmlns:a16="http://schemas.microsoft.com/office/drawing/2014/main" id="{21F0749E-7990-37CB-9361-4C85F704D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216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75864" name="Line 1112">
                <a:extLst>
                  <a:ext uri="{FF2B5EF4-FFF2-40B4-BE49-F238E27FC236}">
                    <a16:creationId xmlns:a16="http://schemas.microsoft.com/office/drawing/2014/main" id="{07E011B6-BFF1-F9A9-231F-26EF137CD3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600"/>
                <a:ext cx="192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5865" name="Group 1113">
              <a:extLst>
                <a:ext uri="{FF2B5EF4-FFF2-40B4-BE49-F238E27FC236}">
                  <a16:creationId xmlns:a16="http://schemas.microsoft.com/office/drawing/2014/main" id="{310AE448-86F2-EDC3-41C9-3FFE514C89D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328" y="2538"/>
              <a:ext cx="47" cy="972"/>
              <a:chOff x="3936" y="2160"/>
              <a:chExt cx="192" cy="1551"/>
            </a:xfrm>
          </p:grpSpPr>
          <p:sp>
            <p:nvSpPr>
              <p:cNvPr id="75866" name="Line 1114">
                <a:extLst>
                  <a:ext uri="{FF2B5EF4-FFF2-40B4-BE49-F238E27FC236}">
                    <a16:creationId xmlns:a16="http://schemas.microsoft.com/office/drawing/2014/main" id="{7B509CFC-CC4E-E5B6-9946-9B6516923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75867" name="Line 1115">
                <a:extLst>
                  <a:ext uri="{FF2B5EF4-FFF2-40B4-BE49-F238E27FC236}">
                    <a16:creationId xmlns:a16="http://schemas.microsoft.com/office/drawing/2014/main" id="{B77CE1AC-1AB2-0C2A-B670-795844258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216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75868" name="Line 1116">
                <a:extLst>
                  <a:ext uri="{FF2B5EF4-FFF2-40B4-BE49-F238E27FC236}">
                    <a16:creationId xmlns:a16="http://schemas.microsoft.com/office/drawing/2014/main" id="{AD20A3AB-FBA0-9E4A-1190-063A51BA2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600"/>
                <a:ext cx="192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75869" name="Text Box 1117">
              <a:extLst>
                <a:ext uri="{FF2B5EF4-FFF2-40B4-BE49-F238E27FC236}">
                  <a16:creationId xmlns:a16="http://schemas.microsoft.com/office/drawing/2014/main" id="{BFCC3BAE-44C1-4E3C-7902-E11E60397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6" y="235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+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utoUpdateAnimBg="0"/>
      <p:bldP spid="75783" grpId="0" autoUpdateAnimBg="0"/>
      <p:bldP spid="75784" grpId="0" autoUpdateAnimBg="0"/>
      <p:bldP spid="75785" grpId="0" autoUpdateAnimBg="0"/>
      <p:bldP spid="757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DEB02E9D-FD71-79C8-7000-6D5509D8B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pSp>
        <p:nvGrpSpPr>
          <p:cNvPr id="69635" name="Group 3">
            <a:extLst>
              <a:ext uri="{FF2B5EF4-FFF2-40B4-BE49-F238E27FC236}">
                <a16:creationId xmlns:a16="http://schemas.microsoft.com/office/drawing/2014/main" id="{3E01E5CE-A496-2540-E6E6-A0AF3FE1156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838200"/>
            <a:ext cx="2139950" cy="2151063"/>
            <a:chOff x="6506" y="1387"/>
            <a:chExt cx="3370" cy="3387"/>
          </a:xfrm>
        </p:grpSpPr>
        <p:grpSp>
          <p:nvGrpSpPr>
            <p:cNvPr id="69636" name="Group 4">
              <a:extLst>
                <a:ext uri="{FF2B5EF4-FFF2-40B4-BE49-F238E27FC236}">
                  <a16:creationId xmlns:a16="http://schemas.microsoft.com/office/drawing/2014/main" id="{28570E70-B9F8-D17B-26E2-1C865B84F2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6" y="1440"/>
              <a:ext cx="3258" cy="3258"/>
              <a:chOff x="1800" y="1440"/>
              <a:chExt cx="3258" cy="3258"/>
            </a:xfrm>
          </p:grpSpPr>
          <p:sp>
            <p:nvSpPr>
              <p:cNvPr id="69637" name="Oval 5">
                <a:extLst>
                  <a:ext uri="{FF2B5EF4-FFF2-40B4-BE49-F238E27FC236}">
                    <a16:creationId xmlns:a16="http://schemas.microsoft.com/office/drawing/2014/main" id="{343E7674-2E5A-C501-C89F-BEE342AA2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2526"/>
                <a:ext cx="1086" cy="108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638" name="Oval 6">
                <a:extLst>
                  <a:ext uri="{FF2B5EF4-FFF2-40B4-BE49-F238E27FC236}">
                    <a16:creationId xmlns:a16="http://schemas.microsoft.com/office/drawing/2014/main" id="{0607D03B-FC27-0A39-02D7-D5C4A65D5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983"/>
                <a:ext cx="2172" cy="21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639" name="Oval 7">
                <a:extLst>
                  <a:ext uri="{FF2B5EF4-FFF2-40B4-BE49-F238E27FC236}">
                    <a16:creationId xmlns:a16="http://schemas.microsoft.com/office/drawing/2014/main" id="{1744D0A2-EBE9-062C-3678-2F1CDF0D6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1440"/>
                <a:ext cx="3258" cy="325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640" name="Oval 8">
              <a:extLst>
                <a:ext uri="{FF2B5EF4-FFF2-40B4-BE49-F238E27FC236}">
                  <a16:creationId xmlns:a16="http://schemas.microsoft.com/office/drawing/2014/main" id="{EA9A4D59-69DA-D7A3-1A49-193E5555C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2" y="3720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1" name="Oval 9">
              <a:extLst>
                <a:ext uri="{FF2B5EF4-FFF2-40B4-BE49-F238E27FC236}">
                  <a16:creationId xmlns:a16="http://schemas.microsoft.com/office/drawing/2014/main" id="{53B3648A-6C77-DFD1-54A8-6F653153B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" y="360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2" name="Oval 10">
              <a:extLst>
                <a:ext uri="{FF2B5EF4-FFF2-40B4-BE49-F238E27FC236}">
                  <a16:creationId xmlns:a16="http://schemas.microsoft.com/office/drawing/2014/main" id="{1F9493BD-33A5-E292-4B33-0E6F3C535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0" y="219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3" name="Oval 11">
              <a:extLst>
                <a:ext uri="{FF2B5EF4-FFF2-40B4-BE49-F238E27FC236}">
                  <a16:creationId xmlns:a16="http://schemas.microsoft.com/office/drawing/2014/main" id="{EA07BC56-33A5-5583-08C2-476D97684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4" y="298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4" name="Oval 12">
              <a:extLst>
                <a:ext uri="{FF2B5EF4-FFF2-40B4-BE49-F238E27FC236}">
                  <a16:creationId xmlns:a16="http://schemas.microsoft.com/office/drawing/2014/main" id="{4F91A5A3-19B6-C862-8572-FFC58E27F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0" y="2928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5" name="Oval 13">
              <a:extLst>
                <a:ext uri="{FF2B5EF4-FFF2-40B4-BE49-F238E27FC236}">
                  <a16:creationId xmlns:a16="http://schemas.microsoft.com/office/drawing/2014/main" id="{AC21BED7-0054-8A26-E454-2884B91DA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" y="186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6" name="Oval 14">
              <a:extLst>
                <a:ext uri="{FF2B5EF4-FFF2-40B4-BE49-F238E27FC236}">
                  <a16:creationId xmlns:a16="http://schemas.microsoft.com/office/drawing/2014/main" id="{9EEEA9C8-BF89-A980-9516-29398B412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8" y="404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7" name="Oval 15">
              <a:extLst>
                <a:ext uri="{FF2B5EF4-FFF2-40B4-BE49-F238E27FC236}">
                  <a16:creationId xmlns:a16="http://schemas.microsoft.com/office/drawing/2014/main" id="{F5EFAB5B-7D4D-D054-3970-DD54931EF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" y="351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8" name="Oval 16">
              <a:extLst>
                <a:ext uri="{FF2B5EF4-FFF2-40B4-BE49-F238E27FC236}">
                  <a16:creationId xmlns:a16="http://schemas.microsoft.com/office/drawing/2014/main" id="{FA9B644E-06A4-F87B-A732-24ADEFD65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1" y="245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49" name="Oval 17">
              <a:extLst>
                <a:ext uri="{FF2B5EF4-FFF2-40B4-BE49-F238E27FC236}">
                  <a16:creationId xmlns:a16="http://schemas.microsoft.com/office/drawing/2014/main" id="{9C38B16B-8B87-63B9-70B0-E837C8090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" y="218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0" name="Oval 18">
              <a:extLst>
                <a:ext uri="{FF2B5EF4-FFF2-40B4-BE49-F238E27FC236}">
                  <a16:creationId xmlns:a16="http://schemas.microsoft.com/office/drawing/2014/main" id="{8D9A3BE5-D89A-A73A-3245-98054A2B9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7" y="138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1" name="Oval 19">
              <a:extLst>
                <a:ext uri="{FF2B5EF4-FFF2-40B4-BE49-F238E27FC236}">
                  <a16:creationId xmlns:a16="http://schemas.microsoft.com/office/drawing/2014/main" id="{D5C18870-EC1E-5EE9-932E-73CFD387B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1" y="170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2" name="Oval 20">
              <a:extLst>
                <a:ext uri="{FF2B5EF4-FFF2-40B4-BE49-F238E27FC236}">
                  <a16:creationId xmlns:a16="http://schemas.microsoft.com/office/drawing/2014/main" id="{8509BEF4-F9EA-7CD4-F16C-9D4310D11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5" y="294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3" name="Oval 21">
              <a:extLst>
                <a:ext uri="{FF2B5EF4-FFF2-40B4-BE49-F238E27FC236}">
                  <a16:creationId xmlns:a16="http://schemas.microsoft.com/office/drawing/2014/main" id="{ACA65972-45AA-3EE1-D744-F36CE475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" y="3964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4" name="Oval 22">
              <a:extLst>
                <a:ext uri="{FF2B5EF4-FFF2-40B4-BE49-F238E27FC236}">
                  <a16:creationId xmlns:a16="http://schemas.microsoft.com/office/drawing/2014/main" id="{E7784119-E794-D1A9-0DBE-027813741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8" y="459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5" name="Oval 23">
              <a:extLst>
                <a:ext uri="{FF2B5EF4-FFF2-40B4-BE49-F238E27FC236}">
                  <a16:creationId xmlns:a16="http://schemas.microsoft.com/office/drawing/2014/main" id="{E6427142-585D-BA1D-F500-C0F97B453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" y="412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656" name="Oval 24">
              <a:extLst>
                <a:ext uri="{FF2B5EF4-FFF2-40B4-BE49-F238E27FC236}">
                  <a16:creationId xmlns:a16="http://schemas.microsoft.com/office/drawing/2014/main" id="{0CD7E1E7-2049-A796-2B3A-01D87993D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" y="191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9683" name="Text Box 51">
            <a:extLst>
              <a:ext uri="{FF2B5EF4-FFF2-40B4-BE49-F238E27FC236}">
                <a16:creationId xmlns:a16="http://schemas.microsoft.com/office/drawing/2014/main" id="{EBF2B7B8-11BC-141F-C474-594BEC4F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9684" name="Text Box 52">
            <a:extLst>
              <a:ext uri="{FF2B5EF4-FFF2-40B4-BE49-F238E27FC236}">
                <a16:creationId xmlns:a16="http://schemas.microsoft.com/office/drawing/2014/main" id="{C50BE9B3-121F-FB01-25C8-EF0A0F587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066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69685" name="Text Box 53">
            <a:extLst>
              <a:ext uri="{FF2B5EF4-FFF2-40B4-BE49-F238E27FC236}">
                <a16:creationId xmlns:a16="http://schemas.microsoft.com/office/drawing/2014/main" id="{D68EBF93-8E64-3E93-EBF5-1F7F1F892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e.c. 2,8,7</a:t>
            </a:r>
          </a:p>
        </p:txBody>
      </p:sp>
      <p:sp>
        <p:nvSpPr>
          <p:cNvPr id="69686" name="Text Box 54">
            <a:extLst>
              <a:ext uri="{FF2B5EF4-FFF2-40B4-BE49-F238E27FC236}">
                <a16:creationId xmlns:a16="http://schemas.microsoft.com/office/drawing/2014/main" id="{47423097-360C-D4D3-8CF7-C18EC7BE7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33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(Cl </a:t>
            </a:r>
            <a:r>
              <a:rPr lang="en-GB" altLang="en-US" sz="1800" baseline="50000">
                <a:latin typeface="Arial" panose="020B0604020202020204" pitchFamily="34" charset="0"/>
              </a:rPr>
              <a:t>- </a:t>
            </a:r>
            <a:r>
              <a:rPr lang="en-GB" altLang="en-US" sz="1800">
                <a:latin typeface="Arial" panose="020B0604020202020204" pitchFamily="34" charset="0"/>
              </a:rPr>
              <a:t>)</a:t>
            </a:r>
            <a:endParaRPr lang="en-GB" altLang="en-US" sz="1800" baseline="50000">
              <a:latin typeface="Arial" panose="020B0604020202020204" pitchFamily="34" charset="0"/>
            </a:endParaRPr>
          </a:p>
        </p:txBody>
      </p:sp>
      <p:sp>
        <p:nvSpPr>
          <p:cNvPr id="69687" name="Text Box 55">
            <a:extLst>
              <a:ext uri="{FF2B5EF4-FFF2-40B4-BE49-F238E27FC236}">
                <a16:creationId xmlns:a16="http://schemas.microsoft.com/office/drawing/2014/main" id="{249D3118-6D4E-10B3-7E6A-578808290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338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latin typeface="Arial" panose="020B0604020202020204" pitchFamily="34" charset="0"/>
              </a:rPr>
              <a:t>Ion</a:t>
            </a:r>
          </a:p>
        </p:txBody>
      </p:sp>
      <p:sp>
        <p:nvSpPr>
          <p:cNvPr id="69688" name="Text Box 56">
            <a:extLst>
              <a:ext uri="{FF2B5EF4-FFF2-40B4-BE49-F238E27FC236}">
                <a16:creationId xmlns:a16="http://schemas.microsoft.com/office/drawing/2014/main" id="{A8CC5CF3-D7A9-BBF1-8DF0-0DBB0DB5C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28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latin typeface="Arial" panose="020B0604020202020204" pitchFamily="34" charset="0"/>
              </a:rPr>
              <a:t>Atom</a:t>
            </a:r>
          </a:p>
        </p:txBody>
      </p:sp>
      <p:sp>
        <p:nvSpPr>
          <p:cNvPr id="69689" name="Text Box 57">
            <a:extLst>
              <a:ext uri="{FF2B5EF4-FFF2-40B4-BE49-F238E27FC236}">
                <a16:creationId xmlns:a16="http://schemas.microsoft.com/office/drawing/2014/main" id="{6F26BA8C-8BFA-0847-06A7-948A29A0B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14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e.c. (2,8,8)</a:t>
            </a:r>
            <a:r>
              <a:rPr lang="en-GB" altLang="en-US" sz="1800" baseline="48000">
                <a:latin typeface="Arial" panose="020B0604020202020204" pitchFamily="34" charset="0"/>
              </a:rPr>
              <a:t>-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9690" name="Text Box 58">
            <a:extLst>
              <a:ext uri="{FF2B5EF4-FFF2-40B4-BE49-F238E27FC236}">
                <a16:creationId xmlns:a16="http://schemas.microsoft.com/office/drawing/2014/main" id="{BF38D170-83E8-D34B-6B81-00649F27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94125"/>
            <a:ext cx="3505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The Chlorine gains 1 electron to gain a complete outer shell.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It is now a Chlorine ion with a charge of 1 -</a:t>
            </a:r>
          </a:p>
        </p:txBody>
      </p:sp>
      <p:sp>
        <p:nvSpPr>
          <p:cNvPr id="69691" name="Text Box 59">
            <a:extLst>
              <a:ext uri="{FF2B5EF4-FFF2-40B4-BE49-F238E27FC236}">
                <a16:creationId xmlns:a16="http://schemas.microsoft.com/office/drawing/2014/main" id="{2D0A40A1-E51B-C7C3-E7AC-ED67AF171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The Chlorine atom has 7 electrons in it’s outer shell.</a:t>
            </a:r>
          </a:p>
        </p:txBody>
      </p:sp>
      <p:sp>
        <p:nvSpPr>
          <p:cNvPr id="69692" name="Line 60">
            <a:extLst>
              <a:ext uri="{FF2B5EF4-FFF2-40B4-BE49-F238E27FC236}">
                <a16:creationId xmlns:a16="http://schemas.microsoft.com/office/drawing/2014/main" id="{AD700CB4-CA09-8881-F64B-7FCEC00C0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30861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pSp>
        <p:nvGrpSpPr>
          <p:cNvPr id="69703" name="Group 71">
            <a:extLst>
              <a:ext uri="{FF2B5EF4-FFF2-40B4-BE49-F238E27FC236}">
                <a16:creationId xmlns:a16="http://schemas.microsoft.com/office/drawing/2014/main" id="{2E3DF5B1-3D4F-3F53-3F37-21545F897B84}"/>
              </a:ext>
            </a:extLst>
          </p:cNvPr>
          <p:cNvGrpSpPr>
            <a:grpSpLocks/>
          </p:cNvGrpSpPr>
          <p:nvPr/>
        </p:nvGrpSpPr>
        <p:grpSpPr bwMode="auto">
          <a:xfrm>
            <a:off x="6000750" y="3276600"/>
            <a:ext cx="2686050" cy="2690813"/>
            <a:chOff x="3780" y="2064"/>
            <a:chExt cx="1692" cy="1695"/>
          </a:xfrm>
        </p:grpSpPr>
        <p:grpSp>
          <p:nvGrpSpPr>
            <p:cNvPr id="69702" name="Group 70">
              <a:extLst>
                <a:ext uri="{FF2B5EF4-FFF2-40B4-BE49-F238E27FC236}">
                  <a16:creationId xmlns:a16="http://schemas.microsoft.com/office/drawing/2014/main" id="{A9D83157-938C-CDE2-60B9-249BFD8C3B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0" y="2196"/>
              <a:ext cx="1536" cy="1563"/>
              <a:chOff x="3780" y="2196"/>
              <a:chExt cx="1536" cy="1563"/>
            </a:xfrm>
          </p:grpSpPr>
          <p:grpSp>
            <p:nvGrpSpPr>
              <p:cNvPr id="69657" name="Group 25">
                <a:extLst>
                  <a:ext uri="{FF2B5EF4-FFF2-40B4-BE49-F238E27FC236}">
                    <a16:creationId xmlns:a16="http://schemas.microsoft.com/office/drawing/2014/main" id="{CAE00741-FFF3-7984-700F-8A875A3BA2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2262"/>
                <a:ext cx="1383" cy="1355"/>
                <a:chOff x="6600" y="6508"/>
                <a:chExt cx="3457" cy="3387"/>
              </a:xfrm>
            </p:grpSpPr>
            <p:grpSp>
              <p:nvGrpSpPr>
                <p:cNvPr id="69658" name="Group 26">
                  <a:extLst>
                    <a:ext uri="{FF2B5EF4-FFF2-40B4-BE49-F238E27FC236}">
                      <a16:creationId xmlns:a16="http://schemas.microsoft.com/office/drawing/2014/main" id="{84420CC6-7131-6FF1-6AC5-966C534BA9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87" y="6508"/>
                  <a:ext cx="3370" cy="3387"/>
                  <a:chOff x="6506" y="1387"/>
                  <a:chExt cx="3370" cy="3387"/>
                </a:xfrm>
              </p:grpSpPr>
              <p:grpSp>
                <p:nvGrpSpPr>
                  <p:cNvPr id="69659" name="Group 27">
                    <a:extLst>
                      <a:ext uri="{FF2B5EF4-FFF2-40B4-BE49-F238E27FC236}">
                        <a16:creationId xmlns:a16="http://schemas.microsoft.com/office/drawing/2014/main" id="{029C7D60-4BCA-08AC-7D4C-E8EAEFD653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506" y="1440"/>
                    <a:ext cx="3258" cy="3258"/>
                    <a:chOff x="1800" y="1440"/>
                    <a:chExt cx="3258" cy="3258"/>
                  </a:xfrm>
                </p:grpSpPr>
                <p:sp>
                  <p:nvSpPr>
                    <p:cNvPr id="69660" name="Oval 28">
                      <a:extLst>
                        <a:ext uri="{FF2B5EF4-FFF2-40B4-BE49-F238E27FC236}">
                          <a16:creationId xmlns:a16="http://schemas.microsoft.com/office/drawing/2014/main" id="{9E6D77B1-4D4F-2C77-97E8-2EA01B55AD1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6" y="2526"/>
                      <a:ext cx="1086" cy="1086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9661" name="Oval 29">
                      <a:extLst>
                        <a:ext uri="{FF2B5EF4-FFF2-40B4-BE49-F238E27FC236}">
                          <a16:creationId xmlns:a16="http://schemas.microsoft.com/office/drawing/2014/main" id="{9BB01745-D503-4D76-A3CF-1D5B19D8FE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983"/>
                      <a:ext cx="2172" cy="2172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9662" name="Oval 30">
                      <a:extLst>
                        <a:ext uri="{FF2B5EF4-FFF2-40B4-BE49-F238E27FC236}">
                          <a16:creationId xmlns:a16="http://schemas.microsoft.com/office/drawing/2014/main" id="{6599B93A-A419-4CDA-04C5-5B36C0FC28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0" y="1440"/>
                      <a:ext cx="3258" cy="3258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9663" name="Oval 31">
                    <a:extLst>
                      <a:ext uri="{FF2B5EF4-FFF2-40B4-BE49-F238E27FC236}">
                        <a16:creationId xmlns:a16="http://schemas.microsoft.com/office/drawing/2014/main" id="{EBD94347-367E-BA92-BBDE-3BA7F8A3FE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82" y="3720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4" name="Oval 32">
                    <a:extLst>
                      <a:ext uri="{FF2B5EF4-FFF2-40B4-BE49-F238E27FC236}">
                        <a16:creationId xmlns:a16="http://schemas.microsoft.com/office/drawing/2014/main" id="{B231869A-5A50-228B-CF84-3921461062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916" y="3606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5" name="Oval 33">
                    <a:extLst>
                      <a:ext uri="{FF2B5EF4-FFF2-40B4-BE49-F238E27FC236}">
                        <a16:creationId xmlns:a16="http://schemas.microsoft.com/office/drawing/2014/main" id="{1C905AA4-0C9C-4578-A434-2405B04319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810" y="2195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6" name="Oval 34">
                    <a:extLst>
                      <a:ext uri="{FF2B5EF4-FFF2-40B4-BE49-F238E27FC236}">
                        <a16:creationId xmlns:a16="http://schemas.microsoft.com/office/drawing/2014/main" id="{33424431-0734-25BB-D36D-9A2B472931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964" y="2989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7" name="Oval 35">
                    <a:extLst>
                      <a:ext uri="{FF2B5EF4-FFF2-40B4-BE49-F238E27FC236}">
                        <a16:creationId xmlns:a16="http://schemas.microsoft.com/office/drawing/2014/main" id="{0FAA8210-4CF4-E2EB-B29C-D672F8C812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30" y="2928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8" name="Oval 36">
                    <a:extLst>
                      <a:ext uri="{FF2B5EF4-FFF2-40B4-BE49-F238E27FC236}">
                        <a16:creationId xmlns:a16="http://schemas.microsoft.com/office/drawing/2014/main" id="{FD582B39-EE5B-1343-A206-8E2D13FAC4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064" y="1869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69" name="Oval 37">
                    <a:extLst>
                      <a:ext uri="{FF2B5EF4-FFF2-40B4-BE49-F238E27FC236}">
                        <a16:creationId xmlns:a16="http://schemas.microsoft.com/office/drawing/2014/main" id="{AFF0EEFF-0FD7-9923-A210-7C75FB2B95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38" y="4043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0" name="Oval 38">
                    <a:extLst>
                      <a:ext uri="{FF2B5EF4-FFF2-40B4-BE49-F238E27FC236}">
                        <a16:creationId xmlns:a16="http://schemas.microsoft.com/office/drawing/2014/main" id="{92D68BF9-DCDA-1C31-CD30-2258C493B9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22" y="3517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1" name="Oval 39">
                    <a:extLst>
                      <a:ext uri="{FF2B5EF4-FFF2-40B4-BE49-F238E27FC236}">
                        <a16:creationId xmlns:a16="http://schemas.microsoft.com/office/drawing/2014/main" id="{15010A4A-044C-6EC3-611A-D267F1F07B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061" y="2451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2" name="Oval 40">
                    <a:extLst>
                      <a:ext uri="{FF2B5EF4-FFF2-40B4-BE49-F238E27FC236}">
                        <a16:creationId xmlns:a16="http://schemas.microsoft.com/office/drawing/2014/main" id="{F9F277C2-745D-EB45-26A8-CB4B813EE7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86" y="2186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3" name="Oval 41">
                    <a:extLst>
                      <a:ext uri="{FF2B5EF4-FFF2-40B4-BE49-F238E27FC236}">
                        <a16:creationId xmlns:a16="http://schemas.microsoft.com/office/drawing/2014/main" id="{3FF5BB14-D622-1421-1157-C3246F20A9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047" y="1387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4" name="Oval 42">
                    <a:extLst>
                      <a:ext uri="{FF2B5EF4-FFF2-40B4-BE49-F238E27FC236}">
                        <a16:creationId xmlns:a16="http://schemas.microsoft.com/office/drawing/2014/main" id="{6C07F884-864E-CCDB-C333-73FB8DDCB0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051" y="1701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5" name="Oval 43">
                    <a:extLst>
                      <a:ext uri="{FF2B5EF4-FFF2-40B4-BE49-F238E27FC236}">
                        <a16:creationId xmlns:a16="http://schemas.microsoft.com/office/drawing/2014/main" id="{A124B07B-16AC-F229-67AE-CEAE1B9FEC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95" y="2945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6" name="Oval 44">
                    <a:extLst>
                      <a:ext uri="{FF2B5EF4-FFF2-40B4-BE49-F238E27FC236}">
                        <a16:creationId xmlns:a16="http://schemas.microsoft.com/office/drawing/2014/main" id="{3C3EB878-FF60-D061-EA83-29E31069EC0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334" y="3964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7" name="Oval 45">
                    <a:extLst>
                      <a:ext uri="{FF2B5EF4-FFF2-40B4-BE49-F238E27FC236}">
                        <a16:creationId xmlns:a16="http://schemas.microsoft.com/office/drawing/2014/main" id="{E2BF8FA9-1EB8-186F-64A5-8FAB2F0F4A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208" y="4593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8" name="Oval 46">
                    <a:extLst>
                      <a:ext uri="{FF2B5EF4-FFF2-40B4-BE49-F238E27FC236}">
                        <a16:creationId xmlns:a16="http://schemas.microsoft.com/office/drawing/2014/main" id="{023B84BF-31AA-61AE-F522-2108E571A3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924" y="4127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79" name="Oval 47">
                    <a:extLst>
                      <a:ext uri="{FF2B5EF4-FFF2-40B4-BE49-F238E27FC236}">
                        <a16:creationId xmlns:a16="http://schemas.microsoft.com/office/drawing/2014/main" id="{4AE68153-0753-D1CE-072B-34E3FCF690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818" y="1913"/>
                    <a:ext cx="181" cy="18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9680" name="Group 48">
                  <a:extLst>
                    <a:ext uri="{FF2B5EF4-FFF2-40B4-BE49-F238E27FC236}">
                      <a16:creationId xmlns:a16="http://schemas.microsoft.com/office/drawing/2014/main" id="{61E5B0B4-34FF-3348-3533-091AA2C2A4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00" y="8079"/>
                  <a:ext cx="181" cy="181"/>
                  <a:chOff x="2705" y="7956"/>
                  <a:chExt cx="181" cy="181"/>
                </a:xfrm>
              </p:grpSpPr>
              <p:sp>
                <p:nvSpPr>
                  <p:cNvPr id="69681" name="Line 49">
                    <a:extLst>
                      <a:ext uri="{FF2B5EF4-FFF2-40B4-BE49-F238E27FC236}">
                        <a16:creationId xmlns:a16="http://schemas.microsoft.com/office/drawing/2014/main" id="{3B6EB812-8790-DAB5-8FB6-795DE4F9B0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05" y="7956"/>
                    <a:ext cx="181" cy="18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82" name="Line 50">
                    <a:extLst>
                      <a:ext uri="{FF2B5EF4-FFF2-40B4-BE49-F238E27FC236}">
                        <a16:creationId xmlns:a16="http://schemas.microsoft.com/office/drawing/2014/main" id="{8D73D103-4F19-0A34-6942-BA94359BCE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05" y="7956"/>
                    <a:ext cx="181" cy="18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9693" name="Group 61">
                <a:extLst>
                  <a:ext uri="{FF2B5EF4-FFF2-40B4-BE49-F238E27FC236}">
                    <a16:creationId xmlns:a16="http://schemas.microsoft.com/office/drawing/2014/main" id="{26936342-4158-5A38-30E9-8A3D7EDABF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80" y="2196"/>
                <a:ext cx="192" cy="1551"/>
                <a:chOff x="3936" y="2160"/>
                <a:chExt cx="192" cy="1551"/>
              </a:xfrm>
            </p:grpSpPr>
            <p:sp>
              <p:nvSpPr>
                <p:cNvPr id="69694" name="Line 62">
                  <a:extLst>
                    <a:ext uri="{FF2B5EF4-FFF2-40B4-BE49-F238E27FC236}">
                      <a16:creationId xmlns:a16="http://schemas.microsoft.com/office/drawing/2014/main" id="{0171530E-98D3-CBA2-4EEA-82C6EDE294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69695" name="Line 63">
                  <a:extLst>
                    <a:ext uri="{FF2B5EF4-FFF2-40B4-BE49-F238E27FC236}">
                      <a16:creationId xmlns:a16="http://schemas.microsoft.com/office/drawing/2014/main" id="{1D2B0CA5-3B5D-615E-93EF-89B22D1F9E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36" y="2160"/>
                  <a:ext cx="192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69696" name="Line 64">
                  <a:extLst>
                    <a:ext uri="{FF2B5EF4-FFF2-40B4-BE49-F238E27FC236}">
                      <a16:creationId xmlns:a16="http://schemas.microsoft.com/office/drawing/2014/main" id="{F473F28E-2A87-189B-FCDC-F11261A8EB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6" y="3600"/>
                  <a:ext cx="192" cy="1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9697" name="Group 65">
                <a:extLst>
                  <a:ext uri="{FF2B5EF4-FFF2-40B4-BE49-F238E27FC236}">
                    <a16:creationId xmlns:a16="http://schemas.microsoft.com/office/drawing/2014/main" id="{AA774732-C01E-F7E9-C50E-5E91C1FD92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5124" y="2208"/>
                <a:ext cx="192" cy="1551"/>
                <a:chOff x="3936" y="2160"/>
                <a:chExt cx="192" cy="1551"/>
              </a:xfrm>
            </p:grpSpPr>
            <p:sp>
              <p:nvSpPr>
                <p:cNvPr id="69698" name="Line 66">
                  <a:extLst>
                    <a:ext uri="{FF2B5EF4-FFF2-40B4-BE49-F238E27FC236}">
                      <a16:creationId xmlns:a16="http://schemas.microsoft.com/office/drawing/2014/main" id="{EA8334A0-71DD-62B3-A8E5-2CB870BA6C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69699" name="Line 67">
                  <a:extLst>
                    <a:ext uri="{FF2B5EF4-FFF2-40B4-BE49-F238E27FC236}">
                      <a16:creationId xmlns:a16="http://schemas.microsoft.com/office/drawing/2014/main" id="{2624A2C6-1ED3-16C9-8D16-5B4002F120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36" y="2160"/>
                  <a:ext cx="192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69700" name="Line 68">
                  <a:extLst>
                    <a:ext uri="{FF2B5EF4-FFF2-40B4-BE49-F238E27FC236}">
                      <a16:creationId xmlns:a16="http://schemas.microsoft.com/office/drawing/2014/main" id="{9C382C5C-248F-7B1A-A608-F02F1FB54E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6" y="3600"/>
                  <a:ext cx="192" cy="1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9701" name="Text Box 69">
              <a:extLst>
                <a:ext uri="{FF2B5EF4-FFF2-40B4-BE49-F238E27FC236}">
                  <a16:creationId xmlns:a16="http://schemas.microsoft.com/office/drawing/2014/main" id="{CD534DD8-3803-9EAE-B43C-3416DF71B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206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-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6" grpId="0" autoUpdateAnimBg="0"/>
      <p:bldP spid="69687" grpId="0" autoUpdateAnimBg="0"/>
      <p:bldP spid="69688" grpId="0" autoUpdateAnimBg="0"/>
      <p:bldP spid="69689" grpId="0" autoUpdateAnimBg="0"/>
      <p:bldP spid="6969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>
            <a:extLst>
              <a:ext uri="{FF2B5EF4-FFF2-40B4-BE49-F238E27FC236}">
                <a16:creationId xmlns:a16="http://schemas.microsoft.com/office/drawing/2014/main" id="{2CE4EEBD-33B1-19D5-9C16-18D09BAFBCF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819150"/>
            <a:ext cx="1308100" cy="1265238"/>
            <a:chOff x="2343" y="1983"/>
            <a:chExt cx="2060" cy="1991"/>
          </a:xfrm>
        </p:grpSpPr>
        <p:grpSp>
          <p:nvGrpSpPr>
            <p:cNvPr id="60421" name="Group 5">
              <a:extLst>
                <a:ext uri="{FF2B5EF4-FFF2-40B4-BE49-F238E27FC236}">
                  <a16:creationId xmlns:a16="http://schemas.microsoft.com/office/drawing/2014/main" id="{5295AED7-95C3-2D98-A4E0-1352DCD065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3" y="1983"/>
              <a:ext cx="1991" cy="1991"/>
              <a:chOff x="2162" y="5241"/>
              <a:chExt cx="1991" cy="1991"/>
            </a:xfrm>
          </p:grpSpPr>
          <p:sp>
            <p:nvSpPr>
              <p:cNvPr id="60422" name="Oval 6">
                <a:extLst>
                  <a:ext uri="{FF2B5EF4-FFF2-40B4-BE49-F238E27FC236}">
                    <a16:creationId xmlns:a16="http://schemas.microsoft.com/office/drawing/2014/main" id="{AED2EF6F-7395-64CC-B5AB-1F203F4D6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5965"/>
                <a:ext cx="543" cy="54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23" name="Oval 7">
                <a:extLst>
                  <a:ext uri="{FF2B5EF4-FFF2-40B4-BE49-F238E27FC236}">
                    <a16:creationId xmlns:a16="http://schemas.microsoft.com/office/drawing/2014/main" id="{435ABA87-C33C-F2D0-19D8-4E9655D6D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4" y="5603"/>
                <a:ext cx="1267" cy="126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24" name="Oval 8">
                <a:extLst>
                  <a:ext uri="{FF2B5EF4-FFF2-40B4-BE49-F238E27FC236}">
                    <a16:creationId xmlns:a16="http://schemas.microsoft.com/office/drawing/2014/main" id="{8A08D620-484D-D23C-28B9-BF5C0BF80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5241"/>
                <a:ext cx="1991" cy="19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25" name="Group 9">
              <a:extLst>
                <a:ext uri="{FF2B5EF4-FFF2-40B4-BE49-F238E27FC236}">
                  <a16:creationId xmlns:a16="http://schemas.microsoft.com/office/drawing/2014/main" id="{6E428704-03E4-E37F-A830-5492F58C3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2655"/>
              <a:ext cx="113" cy="113"/>
              <a:chOff x="3382" y="7994"/>
              <a:chExt cx="113" cy="113"/>
            </a:xfrm>
          </p:grpSpPr>
          <p:sp>
            <p:nvSpPr>
              <p:cNvPr id="60426" name="Line 10">
                <a:extLst>
                  <a:ext uri="{FF2B5EF4-FFF2-40B4-BE49-F238E27FC236}">
                    <a16:creationId xmlns:a16="http://schemas.microsoft.com/office/drawing/2014/main" id="{49DB5311-C7E7-DEBA-51CC-09E72F62A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27" name="Line 11">
                <a:extLst>
                  <a:ext uri="{FF2B5EF4-FFF2-40B4-BE49-F238E27FC236}">
                    <a16:creationId xmlns:a16="http://schemas.microsoft.com/office/drawing/2014/main" id="{75A69730-BA22-BA12-C081-B38D5E126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28" name="Group 12">
              <a:extLst>
                <a:ext uri="{FF2B5EF4-FFF2-40B4-BE49-F238E27FC236}">
                  <a16:creationId xmlns:a16="http://schemas.microsoft.com/office/drawing/2014/main" id="{E0767341-5743-2E5D-D5CA-3935F5CB9D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0" y="2978"/>
              <a:ext cx="113" cy="113"/>
              <a:chOff x="3382" y="7994"/>
              <a:chExt cx="113" cy="113"/>
            </a:xfrm>
          </p:grpSpPr>
          <p:sp>
            <p:nvSpPr>
              <p:cNvPr id="60429" name="Line 13">
                <a:extLst>
                  <a:ext uri="{FF2B5EF4-FFF2-40B4-BE49-F238E27FC236}">
                    <a16:creationId xmlns:a16="http://schemas.microsoft.com/office/drawing/2014/main" id="{E307DA44-85E3-795D-E051-735F70002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0" name="Line 14">
                <a:extLst>
                  <a:ext uri="{FF2B5EF4-FFF2-40B4-BE49-F238E27FC236}">
                    <a16:creationId xmlns:a16="http://schemas.microsoft.com/office/drawing/2014/main" id="{F14F3AC9-B158-D58D-02BE-CA7FF0CFA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31" name="Group 15">
              <a:extLst>
                <a:ext uri="{FF2B5EF4-FFF2-40B4-BE49-F238E27FC236}">
                  <a16:creationId xmlns:a16="http://schemas.microsoft.com/office/drawing/2014/main" id="{6C4A1581-4520-FA0D-EC84-8C39D7F76D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0" y="2948"/>
              <a:ext cx="113" cy="113"/>
              <a:chOff x="3382" y="7994"/>
              <a:chExt cx="113" cy="113"/>
            </a:xfrm>
          </p:grpSpPr>
          <p:sp>
            <p:nvSpPr>
              <p:cNvPr id="60432" name="Line 16">
                <a:extLst>
                  <a:ext uri="{FF2B5EF4-FFF2-40B4-BE49-F238E27FC236}">
                    <a16:creationId xmlns:a16="http://schemas.microsoft.com/office/drawing/2014/main" id="{8E61FD13-96D4-04D5-ACB4-136FD950D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3" name="Line 17">
                <a:extLst>
                  <a:ext uri="{FF2B5EF4-FFF2-40B4-BE49-F238E27FC236}">
                    <a16:creationId xmlns:a16="http://schemas.microsoft.com/office/drawing/2014/main" id="{8C04A72B-B14A-8301-F9F4-CE1E50F77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34" name="Group 18">
              <a:extLst>
                <a:ext uri="{FF2B5EF4-FFF2-40B4-BE49-F238E27FC236}">
                  <a16:creationId xmlns:a16="http://schemas.microsoft.com/office/drawing/2014/main" id="{C11B211E-A877-F8AD-8265-B3BA12D85B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3188"/>
              <a:ext cx="113" cy="113"/>
              <a:chOff x="3382" y="7994"/>
              <a:chExt cx="113" cy="113"/>
            </a:xfrm>
          </p:grpSpPr>
          <p:sp>
            <p:nvSpPr>
              <p:cNvPr id="60435" name="Line 19">
                <a:extLst>
                  <a:ext uri="{FF2B5EF4-FFF2-40B4-BE49-F238E27FC236}">
                    <a16:creationId xmlns:a16="http://schemas.microsoft.com/office/drawing/2014/main" id="{F6FBB358-E0B9-3FDD-64FF-91C9035A5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6" name="Line 20">
                <a:extLst>
                  <a:ext uri="{FF2B5EF4-FFF2-40B4-BE49-F238E27FC236}">
                    <a16:creationId xmlns:a16="http://schemas.microsoft.com/office/drawing/2014/main" id="{21C7ADEA-72D2-AE37-3007-5AA8F2094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37" name="Group 21">
              <a:extLst>
                <a:ext uri="{FF2B5EF4-FFF2-40B4-BE49-F238E27FC236}">
                  <a16:creationId xmlns:a16="http://schemas.microsoft.com/office/drawing/2014/main" id="{08E87B4A-E645-B89A-C9DB-34FACCC63A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3563"/>
              <a:ext cx="113" cy="113"/>
              <a:chOff x="3382" y="7994"/>
              <a:chExt cx="113" cy="113"/>
            </a:xfrm>
          </p:grpSpPr>
          <p:sp>
            <p:nvSpPr>
              <p:cNvPr id="60438" name="Line 22">
                <a:extLst>
                  <a:ext uri="{FF2B5EF4-FFF2-40B4-BE49-F238E27FC236}">
                    <a16:creationId xmlns:a16="http://schemas.microsoft.com/office/drawing/2014/main" id="{288FD5A3-A9F9-E7BA-255D-3CF97C83A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9" name="Line 23">
                <a:extLst>
                  <a:ext uri="{FF2B5EF4-FFF2-40B4-BE49-F238E27FC236}">
                    <a16:creationId xmlns:a16="http://schemas.microsoft.com/office/drawing/2014/main" id="{CDE6B8EE-B5E9-6AE1-0548-66FB37D00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40" name="Group 24">
              <a:extLst>
                <a:ext uri="{FF2B5EF4-FFF2-40B4-BE49-F238E27FC236}">
                  <a16:creationId xmlns:a16="http://schemas.microsoft.com/office/drawing/2014/main" id="{9970BC12-EF37-71F6-5BDF-4D67362B0D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0" y="2490"/>
              <a:ext cx="113" cy="113"/>
              <a:chOff x="3382" y="7994"/>
              <a:chExt cx="113" cy="113"/>
            </a:xfrm>
          </p:grpSpPr>
          <p:sp>
            <p:nvSpPr>
              <p:cNvPr id="60441" name="Line 25">
                <a:extLst>
                  <a:ext uri="{FF2B5EF4-FFF2-40B4-BE49-F238E27FC236}">
                    <a16:creationId xmlns:a16="http://schemas.microsoft.com/office/drawing/2014/main" id="{7ACAC163-1D28-B134-F04C-442E089CB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2" name="Line 26">
                <a:extLst>
                  <a:ext uri="{FF2B5EF4-FFF2-40B4-BE49-F238E27FC236}">
                    <a16:creationId xmlns:a16="http://schemas.microsoft.com/office/drawing/2014/main" id="{4082BC23-ABD0-4C3A-EB57-F55849BC5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43" name="Group 27">
              <a:extLst>
                <a:ext uri="{FF2B5EF4-FFF2-40B4-BE49-F238E27FC236}">
                  <a16:creationId xmlns:a16="http://schemas.microsoft.com/office/drawing/2014/main" id="{9B0CC208-D4C6-3B31-E755-FAB584D74E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55" y="2295"/>
              <a:ext cx="113" cy="113"/>
              <a:chOff x="3382" y="7994"/>
              <a:chExt cx="113" cy="113"/>
            </a:xfrm>
          </p:grpSpPr>
          <p:sp>
            <p:nvSpPr>
              <p:cNvPr id="60444" name="Line 28">
                <a:extLst>
                  <a:ext uri="{FF2B5EF4-FFF2-40B4-BE49-F238E27FC236}">
                    <a16:creationId xmlns:a16="http://schemas.microsoft.com/office/drawing/2014/main" id="{48C6C3B3-FBB3-350D-86FC-0F38F44FF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5" name="Line 29">
                <a:extLst>
                  <a:ext uri="{FF2B5EF4-FFF2-40B4-BE49-F238E27FC236}">
                    <a16:creationId xmlns:a16="http://schemas.microsoft.com/office/drawing/2014/main" id="{695B9A5D-72F4-BC63-9976-A7ABE49A8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46" name="Group 30">
              <a:extLst>
                <a:ext uri="{FF2B5EF4-FFF2-40B4-BE49-F238E27FC236}">
                  <a16:creationId xmlns:a16="http://schemas.microsoft.com/office/drawing/2014/main" id="{FD1F58A8-6884-5354-8DEB-159D3D423B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3" y="2535"/>
              <a:ext cx="113" cy="113"/>
              <a:chOff x="3382" y="7994"/>
              <a:chExt cx="113" cy="113"/>
            </a:xfrm>
          </p:grpSpPr>
          <p:sp>
            <p:nvSpPr>
              <p:cNvPr id="60447" name="Line 31">
                <a:extLst>
                  <a:ext uri="{FF2B5EF4-FFF2-40B4-BE49-F238E27FC236}">
                    <a16:creationId xmlns:a16="http://schemas.microsoft.com/office/drawing/2014/main" id="{93639DF6-D6C1-1639-4A0A-C6625FAD7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8" name="Line 32">
                <a:extLst>
                  <a:ext uri="{FF2B5EF4-FFF2-40B4-BE49-F238E27FC236}">
                    <a16:creationId xmlns:a16="http://schemas.microsoft.com/office/drawing/2014/main" id="{64690CC7-A4B2-5CFD-0C8E-3A748703DD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49" name="Group 33">
              <a:extLst>
                <a:ext uri="{FF2B5EF4-FFF2-40B4-BE49-F238E27FC236}">
                  <a16:creationId xmlns:a16="http://schemas.microsoft.com/office/drawing/2014/main" id="{3936A395-E628-D65B-EF3C-2074E64563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8" y="3390"/>
              <a:ext cx="113" cy="113"/>
              <a:chOff x="3382" y="7994"/>
              <a:chExt cx="113" cy="113"/>
            </a:xfrm>
          </p:grpSpPr>
          <p:sp>
            <p:nvSpPr>
              <p:cNvPr id="60450" name="Line 34">
                <a:extLst>
                  <a:ext uri="{FF2B5EF4-FFF2-40B4-BE49-F238E27FC236}">
                    <a16:creationId xmlns:a16="http://schemas.microsoft.com/office/drawing/2014/main" id="{0C048DA2-A4F3-56C1-5EF5-259642FAA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1" name="Line 35">
                <a:extLst>
                  <a:ext uri="{FF2B5EF4-FFF2-40B4-BE49-F238E27FC236}">
                    <a16:creationId xmlns:a16="http://schemas.microsoft.com/office/drawing/2014/main" id="{34D808C0-1C0B-781A-6BD0-C4EBC5BD1C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52" name="Group 36">
              <a:extLst>
                <a:ext uri="{FF2B5EF4-FFF2-40B4-BE49-F238E27FC236}">
                  <a16:creationId xmlns:a16="http://schemas.microsoft.com/office/drawing/2014/main" id="{16C13AFA-C1AA-A6A5-CA90-94B1A41C99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353"/>
              <a:ext cx="113" cy="113"/>
              <a:chOff x="3382" y="7994"/>
              <a:chExt cx="113" cy="113"/>
            </a:xfrm>
          </p:grpSpPr>
          <p:sp>
            <p:nvSpPr>
              <p:cNvPr id="60453" name="Line 37">
                <a:extLst>
                  <a:ext uri="{FF2B5EF4-FFF2-40B4-BE49-F238E27FC236}">
                    <a16:creationId xmlns:a16="http://schemas.microsoft.com/office/drawing/2014/main" id="{BFD9C67D-D84D-9F78-D163-C1AC80153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4" name="Line 38">
                <a:extLst>
                  <a:ext uri="{FF2B5EF4-FFF2-40B4-BE49-F238E27FC236}">
                    <a16:creationId xmlns:a16="http://schemas.microsoft.com/office/drawing/2014/main" id="{69805B0A-2325-9058-C4FF-1D239F7E8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55" name="Group 39">
              <a:extLst>
                <a:ext uri="{FF2B5EF4-FFF2-40B4-BE49-F238E27FC236}">
                  <a16:creationId xmlns:a16="http://schemas.microsoft.com/office/drawing/2014/main" id="{1CAC72E4-7BFE-21F5-12F7-5024F2F2F4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0" y="2948"/>
              <a:ext cx="113" cy="113"/>
              <a:chOff x="3382" y="7994"/>
              <a:chExt cx="113" cy="113"/>
            </a:xfrm>
          </p:grpSpPr>
          <p:sp>
            <p:nvSpPr>
              <p:cNvPr id="60456" name="Line 40">
                <a:extLst>
                  <a:ext uri="{FF2B5EF4-FFF2-40B4-BE49-F238E27FC236}">
                    <a16:creationId xmlns:a16="http://schemas.microsoft.com/office/drawing/2014/main" id="{201C4106-5939-BC67-DB8C-41B5A2455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7" name="Line 41">
                <a:extLst>
                  <a:ext uri="{FF2B5EF4-FFF2-40B4-BE49-F238E27FC236}">
                    <a16:creationId xmlns:a16="http://schemas.microsoft.com/office/drawing/2014/main" id="{6D76DB58-B5FC-6F0F-A2A7-20B947DFF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0458" name="Group 42">
            <a:extLst>
              <a:ext uri="{FF2B5EF4-FFF2-40B4-BE49-F238E27FC236}">
                <a16:creationId xmlns:a16="http://schemas.microsoft.com/office/drawing/2014/main" id="{2ED42294-369D-6F8E-99E2-7FC389B43164}"/>
              </a:ext>
            </a:extLst>
          </p:cNvPr>
          <p:cNvGrpSpPr>
            <a:grpSpLocks/>
          </p:cNvGrpSpPr>
          <p:nvPr/>
        </p:nvGrpSpPr>
        <p:grpSpPr bwMode="auto">
          <a:xfrm>
            <a:off x="2762250" y="3467100"/>
            <a:ext cx="884238" cy="876300"/>
            <a:chOff x="2650" y="5734"/>
            <a:chExt cx="1393" cy="1381"/>
          </a:xfrm>
        </p:grpSpPr>
        <p:sp>
          <p:nvSpPr>
            <p:cNvPr id="60459" name="Oval 43">
              <a:extLst>
                <a:ext uri="{FF2B5EF4-FFF2-40B4-BE49-F238E27FC236}">
                  <a16:creationId xmlns:a16="http://schemas.microsoft.com/office/drawing/2014/main" id="{991C13DC-A782-1264-B8B8-CC764A341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6146"/>
              <a:ext cx="543" cy="54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60" name="Oval 44">
              <a:extLst>
                <a:ext uri="{FF2B5EF4-FFF2-40B4-BE49-F238E27FC236}">
                  <a16:creationId xmlns:a16="http://schemas.microsoft.com/office/drawing/2014/main" id="{95C73945-7625-0685-AC02-7C670A076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5784"/>
              <a:ext cx="1267" cy="126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0461" name="Group 45">
              <a:extLst>
                <a:ext uri="{FF2B5EF4-FFF2-40B4-BE49-F238E27FC236}">
                  <a16:creationId xmlns:a16="http://schemas.microsoft.com/office/drawing/2014/main" id="{6F1B4420-1F24-DC66-DEA9-9F8E5E090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6094"/>
              <a:ext cx="113" cy="113"/>
              <a:chOff x="3382" y="7994"/>
              <a:chExt cx="113" cy="113"/>
            </a:xfrm>
          </p:grpSpPr>
          <p:sp>
            <p:nvSpPr>
              <p:cNvPr id="60462" name="Line 46">
                <a:extLst>
                  <a:ext uri="{FF2B5EF4-FFF2-40B4-BE49-F238E27FC236}">
                    <a16:creationId xmlns:a16="http://schemas.microsoft.com/office/drawing/2014/main" id="{818BBB8C-ED72-BA67-36DD-E4C5459DD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63" name="Line 47">
                <a:extLst>
                  <a:ext uri="{FF2B5EF4-FFF2-40B4-BE49-F238E27FC236}">
                    <a16:creationId xmlns:a16="http://schemas.microsoft.com/office/drawing/2014/main" id="{134C9AF2-AD69-0DDB-4D01-2D726D6E1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64" name="Group 48">
              <a:extLst>
                <a:ext uri="{FF2B5EF4-FFF2-40B4-BE49-F238E27FC236}">
                  <a16:creationId xmlns:a16="http://schemas.microsoft.com/office/drawing/2014/main" id="{3AED068F-6977-0D32-3649-BCC7A7247C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0" y="6417"/>
              <a:ext cx="113" cy="113"/>
              <a:chOff x="3382" y="7994"/>
              <a:chExt cx="113" cy="113"/>
            </a:xfrm>
          </p:grpSpPr>
          <p:sp>
            <p:nvSpPr>
              <p:cNvPr id="60465" name="Line 49">
                <a:extLst>
                  <a:ext uri="{FF2B5EF4-FFF2-40B4-BE49-F238E27FC236}">
                    <a16:creationId xmlns:a16="http://schemas.microsoft.com/office/drawing/2014/main" id="{D9D1520B-8B21-6F93-CF9E-32BFBA8E4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66" name="Line 50">
                <a:extLst>
                  <a:ext uri="{FF2B5EF4-FFF2-40B4-BE49-F238E27FC236}">
                    <a16:creationId xmlns:a16="http://schemas.microsoft.com/office/drawing/2014/main" id="{B121EE70-3670-57C2-84FF-99A318ACE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67" name="Group 51">
              <a:extLst>
                <a:ext uri="{FF2B5EF4-FFF2-40B4-BE49-F238E27FC236}">
                  <a16:creationId xmlns:a16="http://schemas.microsoft.com/office/drawing/2014/main" id="{3DB00667-74A5-10D7-8194-6F17E1587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6627"/>
              <a:ext cx="113" cy="113"/>
              <a:chOff x="3382" y="7994"/>
              <a:chExt cx="113" cy="113"/>
            </a:xfrm>
          </p:grpSpPr>
          <p:sp>
            <p:nvSpPr>
              <p:cNvPr id="60468" name="Line 52">
                <a:extLst>
                  <a:ext uri="{FF2B5EF4-FFF2-40B4-BE49-F238E27FC236}">
                    <a16:creationId xmlns:a16="http://schemas.microsoft.com/office/drawing/2014/main" id="{D1BD24C7-3D76-1729-8FCF-B13AFFF64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69" name="Line 53">
                <a:extLst>
                  <a:ext uri="{FF2B5EF4-FFF2-40B4-BE49-F238E27FC236}">
                    <a16:creationId xmlns:a16="http://schemas.microsoft.com/office/drawing/2014/main" id="{AE12A074-73BF-AD02-FADB-DEE7CEE81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70" name="Group 54">
              <a:extLst>
                <a:ext uri="{FF2B5EF4-FFF2-40B4-BE49-F238E27FC236}">
                  <a16:creationId xmlns:a16="http://schemas.microsoft.com/office/drawing/2014/main" id="{33A97372-CB7C-BD63-03E2-4CB1ED6BC3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7002"/>
              <a:ext cx="113" cy="113"/>
              <a:chOff x="3382" y="7994"/>
              <a:chExt cx="113" cy="113"/>
            </a:xfrm>
          </p:grpSpPr>
          <p:sp>
            <p:nvSpPr>
              <p:cNvPr id="60471" name="Line 55">
                <a:extLst>
                  <a:ext uri="{FF2B5EF4-FFF2-40B4-BE49-F238E27FC236}">
                    <a16:creationId xmlns:a16="http://schemas.microsoft.com/office/drawing/2014/main" id="{F2B774BD-5D6A-788C-12C4-F127EDE37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72" name="Line 56">
                <a:extLst>
                  <a:ext uri="{FF2B5EF4-FFF2-40B4-BE49-F238E27FC236}">
                    <a16:creationId xmlns:a16="http://schemas.microsoft.com/office/drawing/2014/main" id="{D1971C1B-AE11-808A-B817-499D07E7D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73" name="Group 57">
              <a:extLst>
                <a:ext uri="{FF2B5EF4-FFF2-40B4-BE49-F238E27FC236}">
                  <a16:creationId xmlns:a16="http://schemas.microsoft.com/office/drawing/2014/main" id="{DC3FF1C4-F3BE-CA16-A9F8-2E9CFBF6A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0" y="5929"/>
              <a:ext cx="113" cy="113"/>
              <a:chOff x="3382" y="7994"/>
              <a:chExt cx="113" cy="113"/>
            </a:xfrm>
          </p:grpSpPr>
          <p:sp>
            <p:nvSpPr>
              <p:cNvPr id="60474" name="Line 58">
                <a:extLst>
                  <a:ext uri="{FF2B5EF4-FFF2-40B4-BE49-F238E27FC236}">
                    <a16:creationId xmlns:a16="http://schemas.microsoft.com/office/drawing/2014/main" id="{40445ACD-6ED5-3275-7068-A972093E8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75" name="Line 59">
                <a:extLst>
                  <a:ext uri="{FF2B5EF4-FFF2-40B4-BE49-F238E27FC236}">
                    <a16:creationId xmlns:a16="http://schemas.microsoft.com/office/drawing/2014/main" id="{44538AC3-E75E-6500-7550-FA4291E9A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76" name="Group 60">
              <a:extLst>
                <a:ext uri="{FF2B5EF4-FFF2-40B4-BE49-F238E27FC236}">
                  <a16:creationId xmlns:a16="http://schemas.microsoft.com/office/drawing/2014/main" id="{669C5D07-6AC8-16A5-40AD-7D5D6F3948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55" y="5734"/>
              <a:ext cx="113" cy="113"/>
              <a:chOff x="3382" y="7994"/>
              <a:chExt cx="113" cy="113"/>
            </a:xfrm>
          </p:grpSpPr>
          <p:sp>
            <p:nvSpPr>
              <p:cNvPr id="60477" name="Line 61">
                <a:extLst>
                  <a:ext uri="{FF2B5EF4-FFF2-40B4-BE49-F238E27FC236}">
                    <a16:creationId xmlns:a16="http://schemas.microsoft.com/office/drawing/2014/main" id="{3AEB2F1D-8D3F-48F7-27CF-1A3D97902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78" name="Line 62">
                <a:extLst>
                  <a:ext uri="{FF2B5EF4-FFF2-40B4-BE49-F238E27FC236}">
                    <a16:creationId xmlns:a16="http://schemas.microsoft.com/office/drawing/2014/main" id="{76521543-D98E-638B-17A7-DA70C930D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79" name="Group 63">
              <a:extLst>
                <a:ext uri="{FF2B5EF4-FFF2-40B4-BE49-F238E27FC236}">
                  <a16:creationId xmlns:a16="http://schemas.microsoft.com/office/drawing/2014/main" id="{80ACC949-E52E-3EED-F2DD-1F5805378B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3" y="5974"/>
              <a:ext cx="113" cy="113"/>
              <a:chOff x="3382" y="7994"/>
              <a:chExt cx="113" cy="113"/>
            </a:xfrm>
          </p:grpSpPr>
          <p:sp>
            <p:nvSpPr>
              <p:cNvPr id="60480" name="Line 64">
                <a:extLst>
                  <a:ext uri="{FF2B5EF4-FFF2-40B4-BE49-F238E27FC236}">
                    <a16:creationId xmlns:a16="http://schemas.microsoft.com/office/drawing/2014/main" id="{9CC016B6-0890-D4B2-6548-5CCB197C2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81" name="Line 65">
                <a:extLst>
                  <a:ext uri="{FF2B5EF4-FFF2-40B4-BE49-F238E27FC236}">
                    <a16:creationId xmlns:a16="http://schemas.microsoft.com/office/drawing/2014/main" id="{0F030301-0B65-529B-0938-8B3BB3A5E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82" name="Group 66">
              <a:extLst>
                <a:ext uri="{FF2B5EF4-FFF2-40B4-BE49-F238E27FC236}">
                  <a16:creationId xmlns:a16="http://schemas.microsoft.com/office/drawing/2014/main" id="{95FAFBE3-637D-E0D3-28B0-64F324439C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8" y="6829"/>
              <a:ext cx="113" cy="113"/>
              <a:chOff x="3382" y="7994"/>
              <a:chExt cx="113" cy="113"/>
            </a:xfrm>
          </p:grpSpPr>
          <p:sp>
            <p:nvSpPr>
              <p:cNvPr id="60483" name="Line 67">
                <a:extLst>
                  <a:ext uri="{FF2B5EF4-FFF2-40B4-BE49-F238E27FC236}">
                    <a16:creationId xmlns:a16="http://schemas.microsoft.com/office/drawing/2014/main" id="{84E9E3C3-A55D-9CA7-AD34-20C22D9AD7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84" name="Line 68">
                <a:extLst>
                  <a:ext uri="{FF2B5EF4-FFF2-40B4-BE49-F238E27FC236}">
                    <a16:creationId xmlns:a16="http://schemas.microsoft.com/office/drawing/2014/main" id="{48174F78-17F9-AC40-E636-022E8B5CF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85" name="Group 69">
              <a:extLst>
                <a:ext uri="{FF2B5EF4-FFF2-40B4-BE49-F238E27FC236}">
                  <a16:creationId xmlns:a16="http://schemas.microsoft.com/office/drawing/2014/main" id="{9C5BE06D-A2F0-8963-B056-81B83C6673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6792"/>
              <a:ext cx="113" cy="113"/>
              <a:chOff x="3382" y="7994"/>
              <a:chExt cx="113" cy="113"/>
            </a:xfrm>
          </p:grpSpPr>
          <p:sp>
            <p:nvSpPr>
              <p:cNvPr id="60486" name="Line 70">
                <a:extLst>
                  <a:ext uri="{FF2B5EF4-FFF2-40B4-BE49-F238E27FC236}">
                    <a16:creationId xmlns:a16="http://schemas.microsoft.com/office/drawing/2014/main" id="{501C6018-0120-7436-DF4F-D44A88D1F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87" name="Line 71">
                <a:extLst>
                  <a:ext uri="{FF2B5EF4-FFF2-40B4-BE49-F238E27FC236}">
                    <a16:creationId xmlns:a16="http://schemas.microsoft.com/office/drawing/2014/main" id="{0F264CB1-A31B-7556-8F34-2B865B9B9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88" name="Group 72">
              <a:extLst>
                <a:ext uri="{FF2B5EF4-FFF2-40B4-BE49-F238E27FC236}">
                  <a16:creationId xmlns:a16="http://schemas.microsoft.com/office/drawing/2014/main" id="{72643666-180E-FFAF-3693-7B208DDE5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0" y="6387"/>
              <a:ext cx="113" cy="113"/>
              <a:chOff x="3382" y="7994"/>
              <a:chExt cx="113" cy="113"/>
            </a:xfrm>
          </p:grpSpPr>
          <p:sp>
            <p:nvSpPr>
              <p:cNvPr id="60489" name="Line 73">
                <a:extLst>
                  <a:ext uri="{FF2B5EF4-FFF2-40B4-BE49-F238E27FC236}">
                    <a16:creationId xmlns:a16="http://schemas.microsoft.com/office/drawing/2014/main" id="{E6DD4E35-34E0-89AE-87F0-5C00B41EA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90" name="Line 74">
                <a:extLst>
                  <a:ext uri="{FF2B5EF4-FFF2-40B4-BE49-F238E27FC236}">
                    <a16:creationId xmlns:a16="http://schemas.microsoft.com/office/drawing/2014/main" id="{4043E313-7DBF-A76E-EEDA-BAE075C35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0491" name="Group 75">
            <a:extLst>
              <a:ext uri="{FF2B5EF4-FFF2-40B4-BE49-F238E27FC236}">
                <a16:creationId xmlns:a16="http://schemas.microsoft.com/office/drawing/2014/main" id="{7CCC1F9F-4462-64D1-4E4B-5CBF8CA8D6E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762000"/>
            <a:ext cx="1293813" cy="1343025"/>
            <a:chOff x="7049" y="1910"/>
            <a:chExt cx="2038" cy="2114"/>
          </a:xfrm>
        </p:grpSpPr>
        <p:grpSp>
          <p:nvGrpSpPr>
            <p:cNvPr id="60492" name="Group 76">
              <a:extLst>
                <a:ext uri="{FF2B5EF4-FFF2-40B4-BE49-F238E27FC236}">
                  <a16:creationId xmlns:a16="http://schemas.microsoft.com/office/drawing/2014/main" id="{7F7C128C-F4EA-FAA5-7DFF-60362DE4C4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9" y="1983"/>
              <a:ext cx="1991" cy="1991"/>
              <a:chOff x="2162" y="5241"/>
              <a:chExt cx="1991" cy="1991"/>
            </a:xfrm>
          </p:grpSpPr>
          <p:sp>
            <p:nvSpPr>
              <p:cNvPr id="60493" name="Oval 77">
                <a:extLst>
                  <a:ext uri="{FF2B5EF4-FFF2-40B4-BE49-F238E27FC236}">
                    <a16:creationId xmlns:a16="http://schemas.microsoft.com/office/drawing/2014/main" id="{D075898E-3CAC-B165-9555-E9FA89377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5965"/>
                <a:ext cx="543" cy="54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94" name="Oval 78">
                <a:extLst>
                  <a:ext uri="{FF2B5EF4-FFF2-40B4-BE49-F238E27FC236}">
                    <a16:creationId xmlns:a16="http://schemas.microsoft.com/office/drawing/2014/main" id="{A15BA373-8508-074F-83A3-4A5E8E7B1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4" y="5603"/>
                <a:ext cx="1267" cy="126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95" name="Oval 79">
                <a:extLst>
                  <a:ext uri="{FF2B5EF4-FFF2-40B4-BE49-F238E27FC236}">
                    <a16:creationId xmlns:a16="http://schemas.microsoft.com/office/drawing/2014/main" id="{9F44508C-F5C0-D95D-E14F-85DA08B3E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5241"/>
                <a:ext cx="1991" cy="199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0496" name="Oval 80">
              <a:extLst>
                <a:ext uri="{FF2B5EF4-FFF2-40B4-BE49-F238E27FC236}">
                  <a16:creationId xmlns:a16="http://schemas.microsoft.com/office/drawing/2014/main" id="{0CB9A470-3A3F-0A4E-6875-1EA9A9025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" y="2648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97" name="Oval 81">
              <a:extLst>
                <a:ext uri="{FF2B5EF4-FFF2-40B4-BE49-F238E27FC236}">
                  <a16:creationId xmlns:a16="http://schemas.microsoft.com/office/drawing/2014/main" id="{1A717398-FAC3-EA21-AAB4-3539C1A45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" y="3171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98" name="Oval 82">
              <a:extLst>
                <a:ext uri="{FF2B5EF4-FFF2-40B4-BE49-F238E27FC236}">
                  <a16:creationId xmlns:a16="http://schemas.microsoft.com/office/drawing/2014/main" id="{EDDAE0FE-C8DF-07DC-A72B-7178E0F8A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5" y="2465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99" name="Oval 83">
              <a:extLst>
                <a:ext uri="{FF2B5EF4-FFF2-40B4-BE49-F238E27FC236}">
                  <a16:creationId xmlns:a16="http://schemas.microsoft.com/office/drawing/2014/main" id="{C5C274F2-7AFE-8D1C-5DFD-525DFBC44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8" y="3296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0" name="Oval 84">
              <a:extLst>
                <a:ext uri="{FF2B5EF4-FFF2-40B4-BE49-F238E27FC236}">
                  <a16:creationId xmlns:a16="http://schemas.microsoft.com/office/drawing/2014/main" id="{229CA730-A612-FF1F-52CC-5555CA87C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2" y="2447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1" name="Oval 85">
              <a:extLst>
                <a:ext uri="{FF2B5EF4-FFF2-40B4-BE49-F238E27FC236}">
                  <a16:creationId xmlns:a16="http://schemas.microsoft.com/office/drawing/2014/main" id="{422266B2-A61D-D040-8B13-C74D11D92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8" y="2926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2" name="Oval 86">
              <a:extLst>
                <a:ext uri="{FF2B5EF4-FFF2-40B4-BE49-F238E27FC236}">
                  <a16:creationId xmlns:a16="http://schemas.microsoft.com/office/drawing/2014/main" id="{1CB2CF43-F9BE-F9A3-4F75-612D6DC1C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7" y="2895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3" name="Oval 87">
              <a:extLst>
                <a:ext uri="{FF2B5EF4-FFF2-40B4-BE49-F238E27FC236}">
                  <a16:creationId xmlns:a16="http://schemas.microsoft.com/office/drawing/2014/main" id="{95DC368C-0616-B342-4254-F32CC17B3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3" y="3545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4" name="Oval 88">
              <a:extLst>
                <a:ext uri="{FF2B5EF4-FFF2-40B4-BE49-F238E27FC236}">
                  <a16:creationId xmlns:a16="http://schemas.microsoft.com/office/drawing/2014/main" id="{512E028B-5A39-B17F-5173-50569DBB6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9" y="2292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5" name="Oval 89">
              <a:extLst>
                <a:ext uri="{FF2B5EF4-FFF2-40B4-BE49-F238E27FC236}">
                  <a16:creationId xmlns:a16="http://schemas.microsoft.com/office/drawing/2014/main" id="{6F4792D6-2A99-726E-EBB5-3888560C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4" y="2254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6" name="Oval 90">
              <a:extLst>
                <a:ext uri="{FF2B5EF4-FFF2-40B4-BE49-F238E27FC236}">
                  <a16:creationId xmlns:a16="http://schemas.microsoft.com/office/drawing/2014/main" id="{8110D454-6040-5B51-49D8-78E166FD6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" y="3603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7" name="Oval 91">
              <a:extLst>
                <a:ext uri="{FF2B5EF4-FFF2-40B4-BE49-F238E27FC236}">
                  <a16:creationId xmlns:a16="http://schemas.microsoft.com/office/drawing/2014/main" id="{C745E82F-977F-647A-A1F2-AA4D1674F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6" y="3533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8" name="Oval 92">
              <a:extLst>
                <a:ext uri="{FF2B5EF4-FFF2-40B4-BE49-F238E27FC236}">
                  <a16:creationId xmlns:a16="http://schemas.microsoft.com/office/drawing/2014/main" id="{E8A190EA-BF2E-F267-AFDA-AF2D17351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7" y="2137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09" name="Oval 93">
              <a:extLst>
                <a:ext uri="{FF2B5EF4-FFF2-40B4-BE49-F238E27FC236}">
                  <a16:creationId xmlns:a16="http://schemas.microsoft.com/office/drawing/2014/main" id="{2CC26DF0-E646-80E0-764D-6A4375EE7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" y="1910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10" name="Oval 94">
              <a:extLst>
                <a:ext uri="{FF2B5EF4-FFF2-40B4-BE49-F238E27FC236}">
                  <a16:creationId xmlns:a16="http://schemas.microsoft.com/office/drawing/2014/main" id="{6C3CC871-A741-291F-A677-B10EE74D0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4" y="2899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11" name="Oval 95">
              <a:extLst>
                <a:ext uri="{FF2B5EF4-FFF2-40B4-BE49-F238E27FC236}">
                  <a16:creationId xmlns:a16="http://schemas.microsoft.com/office/drawing/2014/main" id="{AC8C361E-533D-D6DE-5812-C999FE86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3" y="3911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512" name="Oval 96">
              <a:extLst>
                <a:ext uri="{FF2B5EF4-FFF2-40B4-BE49-F238E27FC236}">
                  <a16:creationId xmlns:a16="http://schemas.microsoft.com/office/drawing/2014/main" id="{D6E87FA4-A0BB-A968-04A6-8491B7CB3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6" y="3370"/>
              <a:ext cx="113" cy="113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535" name="Line 119">
            <a:extLst>
              <a:ext uri="{FF2B5EF4-FFF2-40B4-BE49-F238E27FC236}">
                <a16:creationId xmlns:a16="http://schemas.microsoft.com/office/drawing/2014/main" id="{726399DE-E00D-8962-2F31-A9AFE60C9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2305050"/>
            <a:ext cx="0" cy="742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536" name="Line 120">
            <a:extLst>
              <a:ext uri="{FF2B5EF4-FFF2-40B4-BE49-F238E27FC236}">
                <a16:creationId xmlns:a16="http://schemas.microsoft.com/office/drawing/2014/main" id="{B961653C-3DC7-B2FC-AC9A-5134494E0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742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537" name="Text Box 121">
            <a:extLst>
              <a:ext uri="{FF2B5EF4-FFF2-40B4-BE49-F238E27FC236}">
                <a16:creationId xmlns:a16="http://schemas.microsoft.com/office/drawing/2014/main" id="{97407A45-8708-A73A-2B5A-29A189FC8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Sodium atom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Na</a:t>
            </a:r>
          </a:p>
        </p:txBody>
      </p:sp>
      <p:sp>
        <p:nvSpPr>
          <p:cNvPr id="60538" name="Text Box 122">
            <a:extLst>
              <a:ext uri="{FF2B5EF4-FFF2-40B4-BE49-F238E27FC236}">
                <a16:creationId xmlns:a16="http://schemas.microsoft.com/office/drawing/2014/main" id="{F73684B4-D517-8545-BDE4-A74E797C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Sodium ion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(Na </a:t>
            </a:r>
            <a:r>
              <a:rPr lang="en-GB" altLang="en-US" sz="2000" baseline="30000">
                <a:latin typeface="Arial" panose="020B0604020202020204" pitchFamily="34" charset="0"/>
              </a:rPr>
              <a:t>+</a:t>
            </a:r>
            <a:r>
              <a:rPr lang="en-GB" altLang="en-US" sz="2000">
                <a:latin typeface="Arial" panose="020B0604020202020204" pitchFamily="34" charset="0"/>
              </a:rPr>
              <a:t>)</a:t>
            </a:r>
            <a:endParaRPr lang="en-GB" altLang="en-US" sz="2000" baseline="30000">
              <a:latin typeface="Arial" panose="020B0604020202020204" pitchFamily="34" charset="0"/>
            </a:endParaRPr>
          </a:p>
        </p:txBody>
      </p:sp>
      <p:sp>
        <p:nvSpPr>
          <p:cNvPr id="60539" name="Text Box 123">
            <a:extLst>
              <a:ext uri="{FF2B5EF4-FFF2-40B4-BE49-F238E27FC236}">
                <a16:creationId xmlns:a16="http://schemas.microsoft.com/office/drawing/2014/main" id="{3376468B-1D24-577A-5C85-E7EF78E52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10287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Chlorine atom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60540" name="Text Box 124">
            <a:extLst>
              <a:ext uri="{FF2B5EF4-FFF2-40B4-BE49-F238E27FC236}">
                <a16:creationId xmlns:a16="http://schemas.microsoft.com/office/drawing/2014/main" id="{77B30D8D-3797-FB50-1092-D0E99CB37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4290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Chlorine ion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(Cl </a:t>
            </a:r>
            <a:r>
              <a:rPr lang="en-GB" altLang="en-US" sz="2000" baseline="30000">
                <a:latin typeface="Arial" panose="020B0604020202020204" pitchFamily="34" charset="0"/>
              </a:rPr>
              <a:t>-</a:t>
            </a:r>
            <a:r>
              <a:rPr lang="en-GB" altLang="en-US" sz="2000">
                <a:latin typeface="Arial" panose="020B0604020202020204" pitchFamily="34" charset="0"/>
              </a:rPr>
              <a:t>)</a:t>
            </a:r>
            <a:endParaRPr lang="en-GB" altLang="en-US" sz="2000" baseline="30000">
              <a:latin typeface="Arial" panose="020B0604020202020204" pitchFamily="34" charset="0"/>
            </a:endParaRPr>
          </a:p>
        </p:txBody>
      </p:sp>
      <p:grpSp>
        <p:nvGrpSpPr>
          <p:cNvPr id="60541" name="Group 125">
            <a:extLst>
              <a:ext uri="{FF2B5EF4-FFF2-40B4-BE49-F238E27FC236}">
                <a16:creationId xmlns:a16="http://schemas.microsoft.com/office/drawing/2014/main" id="{21D4B83F-CE08-7424-9266-427B81C45965}"/>
              </a:ext>
            </a:extLst>
          </p:cNvPr>
          <p:cNvGrpSpPr>
            <a:grpSpLocks/>
          </p:cNvGrpSpPr>
          <p:nvPr/>
        </p:nvGrpSpPr>
        <p:grpSpPr bwMode="auto">
          <a:xfrm>
            <a:off x="4905375" y="3429000"/>
            <a:ext cx="1343025" cy="1341438"/>
            <a:chOff x="7153" y="5422"/>
            <a:chExt cx="2115" cy="2114"/>
          </a:xfrm>
        </p:grpSpPr>
        <p:grpSp>
          <p:nvGrpSpPr>
            <p:cNvPr id="60542" name="Group 126">
              <a:extLst>
                <a:ext uri="{FF2B5EF4-FFF2-40B4-BE49-F238E27FC236}">
                  <a16:creationId xmlns:a16="http://schemas.microsoft.com/office/drawing/2014/main" id="{C399F56E-6159-241A-61FB-AD68444EF2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30" y="5422"/>
              <a:ext cx="2038" cy="2114"/>
              <a:chOff x="7049" y="1910"/>
              <a:chExt cx="2038" cy="2114"/>
            </a:xfrm>
          </p:grpSpPr>
          <p:grpSp>
            <p:nvGrpSpPr>
              <p:cNvPr id="60543" name="Group 127">
                <a:extLst>
                  <a:ext uri="{FF2B5EF4-FFF2-40B4-BE49-F238E27FC236}">
                    <a16:creationId xmlns:a16="http://schemas.microsoft.com/office/drawing/2014/main" id="{21D6C134-78D7-306B-D963-5265FC53DC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49" y="1983"/>
                <a:ext cx="1991" cy="1991"/>
                <a:chOff x="2162" y="5241"/>
                <a:chExt cx="1991" cy="1991"/>
              </a:xfrm>
            </p:grpSpPr>
            <p:sp>
              <p:nvSpPr>
                <p:cNvPr id="60544" name="Oval 128">
                  <a:extLst>
                    <a:ext uri="{FF2B5EF4-FFF2-40B4-BE49-F238E27FC236}">
                      <a16:creationId xmlns:a16="http://schemas.microsoft.com/office/drawing/2014/main" id="{96463190-FBC3-40FD-C110-76C19D9A1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" y="5965"/>
                  <a:ext cx="543" cy="543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545" name="Oval 129">
                  <a:extLst>
                    <a:ext uri="{FF2B5EF4-FFF2-40B4-BE49-F238E27FC236}">
                      <a16:creationId xmlns:a16="http://schemas.microsoft.com/office/drawing/2014/main" id="{40892F1B-E976-8F39-546A-992EBB4087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4" y="5603"/>
                  <a:ext cx="1267" cy="1267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546" name="Oval 130">
                  <a:extLst>
                    <a:ext uri="{FF2B5EF4-FFF2-40B4-BE49-F238E27FC236}">
                      <a16:creationId xmlns:a16="http://schemas.microsoft.com/office/drawing/2014/main" id="{13F8597E-EC01-2A45-701E-B33162C31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2" y="5241"/>
                  <a:ext cx="1991" cy="1991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0547" name="Oval 131">
                <a:extLst>
                  <a:ext uri="{FF2B5EF4-FFF2-40B4-BE49-F238E27FC236}">
                    <a16:creationId xmlns:a16="http://schemas.microsoft.com/office/drawing/2014/main" id="{DF2F7B11-4431-DF0E-BDDA-D14257B0C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8" y="2648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48" name="Oval 132">
                <a:extLst>
                  <a:ext uri="{FF2B5EF4-FFF2-40B4-BE49-F238E27FC236}">
                    <a16:creationId xmlns:a16="http://schemas.microsoft.com/office/drawing/2014/main" id="{32837087-B185-64E1-949D-13E6425C0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01" y="3171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49" name="Oval 133">
                <a:extLst>
                  <a:ext uri="{FF2B5EF4-FFF2-40B4-BE49-F238E27FC236}">
                    <a16:creationId xmlns:a16="http://schemas.microsoft.com/office/drawing/2014/main" id="{7185DE8A-E0CC-5EF6-0395-EE0429FA6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5" y="2465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0" name="Oval 134">
                <a:extLst>
                  <a:ext uri="{FF2B5EF4-FFF2-40B4-BE49-F238E27FC236}">
                    <a16:creationId xmlns:a16="http://schemas.microsoft.com/office/drawing/2014/main" id="{9575B15C-B138-C25B-D651-E1D2C09C6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8" y="3296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1" name="Oval 135">
                <a:extLst>
                  <a:ext uri="{FF2B5EF4-FFF2-40B4-BE49-F238E27FC236}">
                    <a16:creationId xmlns:a16="http://schemas.microsoft.com/office/drawing/2014/main" id="{148D6107-55BE-55C9-2A63-7BCD8C5E8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2" y="2447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2" name="Oval 136">
                <a:extLst>
                  <a:ext uri="{FF2B5EF4-FFF2-40B4-BE49-F238E27FC236}">
                    <a16:creationId xmlns:a16="http://schemas.microsoft.com/office/drawing/2014/main" id="{81C245DB-03D0-6994-D54C-A6823E651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8" y="2926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3" name="Oval 137">
                <a:extLst>
                  <a:ext uri="{FF2B5EF4-FFF2-40B4-BE49-F238E27FC236}">
                    <a16:creationId xmlns:a16="http://schemas.microsoft.com/office/drawing/2014/main" id="{98DE3AE1-177F-7454-FFD1-253F4A68B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7" y="2895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4" name="Oval 138">
                <a:extLst>
                  <a:ext uri="{FF2B5EF4-FFF2-40B4-BE49-F238E27FC236}">
                    <a16:creationId xmlns:a16="http://schemas.microsoft.com/office/drawing/2014/main" id="{45F357BE-19C5-1E94-23E4-E3F7A63C3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3" y="3545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5" name="Oval 139">
                <a:extLst>
                  <a:ext uri="{FF2B5EF4-FFF2-40B4-BE49-F238E27FC236}">
                    <a16:creationId xmlns:a16="http://schemas.microsoft.com/office/drawing/2014/main" id="{6ED77F15-3845-A698-E0A1-7BF6E355B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9" y="2292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6" name="Oval 140">
                <a:extLst>
                  <a:ext uri="{FF2B5EF4-FFF2-40B4-BE49-F238E27FC236}">
                    <a16:creationId xmlns:a16="http://schemas.microsoft.com/office/drawing/2014/main" id="{07D961EF-3F1B-64DD-5029-4F81A7F31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4" y="2254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7" name="Oval 141">
                <a:extLst>
                  <a:ext uri="{FF2B5EF4-FFF2-40B4-BE49-F238E27FC236}">
                    <a16:creationId xmlns:a16="http://schemas.microsoft.com/office/drawing/2014/main" id="{A6E15D42-0AD3-AC0F-4E07-C7C6B8043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4" y="3603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8" name="Oval 142">
                <a:extLst>
                  <a:ext uri="{FF2B5EF4-FFF2-40B4-BE49-F238E27FC236}">
                    <a16:creationId xmlns:a16="http://schemas.microsoft.com/office/drawing/2014/main" id="{B4B30762-B9B3-DBD6-C589-B7E5DCA40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6" y="3533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59" name="Oval 143">
                <a:extLst>
                  <a:ext uri="{FF2B5EF4-FFF2-40B4-BE49-F238E27FC236}">
                    <a16:creationId xmlns:a16="http://schemas.microsoft.com/office/drawing/2014/main" id="{29BBA0B9-1564-782E-551E-30E8693B2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7" y="2137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60" name="Oval 144">
                <a:extLst>
                  <a:ext uri="{FF2B5EF4-FFF2-40B4-BE49-F238E27FC236}">
                    <a16:creationId xmlns:a16="http://schemas.microsoft.com/office/drawing/2014/main" id="{22925390-50C3-C05D-41BD-505E15098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4" y="1910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61" name="Oval 145">
                <a:extLst>
                  <a:ext uri="{FF2B5EF4-FFF2-40B4-BE49-F238E27FC236}">
                    <a16:creationId xmlns:a16="http://schemas.microsoft.com/office/drawing/2014/main" id="{B9AC20F8-AF64-D4CE-8E85-B9FFDCF0C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74" y="2899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62" name="Oval 146">
                <a:extLst>
                  <a:ext uri="{FF2B5EF4-FFF2-40B4-BE49-F238E27FC236}">
                    <a16:creationId xmlns:a16="http://schemas.microsoft.com/office/drawing/2014/main" id="{290601A8-0788-87D9-927F-97C37E2B6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43" y="3911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63" name="Oval 147">
                <a:extLst>
                  <a:ext uri="{FF2B5EF4-FFF2-40B4-BE49-F238E27FC236}">
                    <a16:creationId xmlns:a16="http://schemas.microsoft.com/office/drawing/2014/main" id="{01DFB567-E626-B76B-67EF-038802E6E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6" y="3370"/>
                <a:ext cx="113" cy="1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564" name="Group 148">
              <a:extLst>
                <a:ext uri="{FF2B5EF4-FFF2-40B4-BE49-F238E27FC236}">
                  <a16:creationId xmlns:a16="http://schemas.microsoft.com/office/drawing/2014/main" id="{C633A975-5FE1-C424-CA75-1ABFFBACC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53" y="6374"/>
              <a:ext cx="113" cy="113"/>
              <a:chOff x="3382" y="7994"/>
              <a:chExt cx="113" cy="113"/>
            </a:xfrm>
          </p:grpSpPr>
          <p:sp>
            <p:nvSpPr>
              <p:cNvPr id="60565" name="Line 149">
                <a:extLst>
                  <a:ext uri="{FF2B5EF4-FFF2-40B4-BE49-F238E27FC236}">
                    <a16:creationId xmlns:a16="http://schemas.microsoft.com/office/drawing/2014/main" id="{A3AC837A-1B03-5FC8-702F-5FF1E05E2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566" name="Line 150">
                <a:extLst>
                  <a:ext uri="{FF2B5EF4-FFF2-40B4-BE49-F238E27FC236}">
                    <a16:creationId xmlns:a16="http://schemas.microsoft.com/office/drawing/2014/main" id="{E6786D73-36CC-420A-1B16-ADEC1BE47B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2" y="7994"/>
                <a:ext cx="113" cy="11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0567" name="Text Box 151">
            <a:extLst>
              <a:ext uri="{FF2B5EF4-FFF2-40B4-BE49-F238E27FC236}">
                <a16:creationId xmlns:a16="http://schemas.microsoft.com/office/drawing/2014/main" id="{051485C1-8332-B04E-3EED-1500B181D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13335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The Ionic Bond</a:t>
            </a:r>
          </a:p>
        </p:txBody>
      </p:sp>
      <p:sp>
        <p:nvSpPr>
          <p:cNvPr id="60568" name="Text Box 152">
            <a:extLst>
              <a:ext uri="{FF2B5EF4-FFF2-40B4-BE49-F238E27FC236}">
                <a16:creationId xmlns:a16="http://schemas.microsoft.com/office/drawing/2014/main" id="{1D75D49D-FEF7-D055-4834-CE9E106FF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534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Arial" panose="020B0604020202020204" pitchFamily="34" charset="0"/>
              </a:rPr>
              <a:t>The sodium atom loses one electron to attain a complete outer shell and become a positive ion (Na </a:t>
            </a:r>
            <a:r>
              <a:rPr lang="en-GB" altLang="en-US" sz="1800" baseline="30000">
                <a:latin typeface="Arial" panose="020B0604020202020204" pitchFamily="34" charset="0"/>
              </a:rPr>
              <a:t>+</a:t>
            </a:r>
            <a:r>
              <a:rPr lang="en-GB" altLang="en-US" sz="1800">
                <a:latin typeface="Arial" panose="020B0604020202020204" pitchFamily="34" charset="0"/>
              </a:rPr>
              <a:t>). </a:t>
            </a:r>
            <a:br>
              <a:rPr lang="en-GB" altLang="en-US" sz="1800">
                <a:latin typeface="Arial" panose="020B0604020202020204" pitchFamily="34" charset="0"/>
              </a:rPr>
            </a:br>
            <a:r>
              <a:rPr lang="en-GB" altLang="en-US" sz="1800">
                <a:latin typeface="Arial" panose="020B0604020202020204" pitchFamily="34" charset="0"/>
              </a:rPr>
              <a:t>The Chlorine atom gains one electron to attain a complete outer shell and become a negative ion (Cl</a:t>
            </a:r>
            <a:r>
              <a:rPr lang="en-GB" altLang="en-US" sz="1800" baseline="46000">
                <a:latin typeface="Arial" panose="020B0604020202020204" pitchFamily="34" charset="0"/>
              </a:rPr>
              <a:t> –</a:t>
            </a:r>
            <a:r>
              <a:rPr lang="en-GB" altLang="en-US" sz="1800">
                <a:latin typeface="Arial" panose="020B0604020202020204" pitchFamily="34" charset="0"/>
              </a:rPr>
              <a:t>).</a:t>
            </a:r>
            <a:br>
              <a:rPr lang="en-GB" altLang="en-US" sz="1800" baseline="30000">
                <a:latin typeface="Arial" panose="020B0604020202020204" pitchFamily="34" charset="0"/>
              </a:rPr>
            </a:br>
            <a:r>
              <a:rPr lang="en-GB" altLang="en-US" sz="1800">
                <a:latin typeface="Arial" panose="020B0604020202020204" pitchFamily="34" charset="0"/>
              </a:rPr>
              <a:t>Strong electrostatic forces attract the sodium and chlorine ions.</a:t>
            </a:r>
          </a:p>
        </p:txBody>
      </p:sp>
      <p:grpSp>
        <p:nvGrpSpPr>
          <p:cNvPr id="60569" name="Group 153">
            <a:extLst>
              <a:ext uri="{FF2B5EF4-FFF2-40B4-BE49-F238E27FC236}">
                <a16:creationId xmlns:a16="http://schemas.microsoft.com/office/drawing/2014/main" id="{4553B86A-9E44-472C-6FC1-973CEA38E17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38550" y="3409950"/>
            <a:ext cx="74613" cy="1104900"/>
            <a:chOff x="3936" y="2160"/>
            <a:chExt cx="192" cy="1551"/>
          </a:xfrm>
        </p:grpSpPr>
        <p:sp>
          <p:nvSpPr>
            <p:cNvPr id="60570" name="Line 154">
              <a:extLst>
                <a:ext uri="{FF2B5EF4-FFF2-40B4-BE49-F238E27FC236}">
                  <a16:creationId xmlns:a16="http://schemas.microsoft.com/office/drawing/2014/main" id="{1EE74B7E-60C5-E476-F5DB-67AA14E60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71" name="Line 155">
              <a:extLst>
                <a:ext uri="{FF2B5EF4-FFF2-40B4-BE49-F238E27FC236}">
                  <a16:creationId xmlns:a16="http://schemas.microsoft.com/office/drawing/2014/main" id="{DCA6749B-8322-A9B4-FF8D-ACA56AF30A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72" name="Line 156">
              <a:extLst>
                <a:ext uri="{FF2B5EF4-FFF2-40B4-BE49-F238E27FC236}">
                  <a16:creationId xmlns:a16="http://schemas.microsoft.com/office/drawing/2014/main" id="{B843910A-F63B-31C1-5974-3A5590195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600"/>
              <a:ext cx="192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60573" name="Group 157">
            <a:extLst>
              <a:ext uri="{FF2B5EF4-FFF2-40B4-BE49-F238E27FC236}">
                <a16:creationId xmlns:a16="http://schemas.microsoft.com/office/drawing/2014/main" id="{31D40115-0C37-4E94-C2A5-41A7CCC68D2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248400" y="3390900"/>
            <a:ext cx="152400" cy="1409700"/>
            <a:chOff x="3936" y="2160"/>
            <a:chExt cx="192" cy="1551"/>
          </a:xfrm>
        </p:grpSpPr>
        <p:sp>
          <p:nvSpPr>
            <p:cNvPr id="60574" name="Line 158">
              <a:extLst>
                <a:ext uri="{FF2B5EF4-FFF2-40B4-BE49-F238E27FC236}">
                  <a16:creationId xmlns:a16="http://schemas.microsoft.com/office/drawing/2014/main" id="{D9F6054C-841C-0CE0-C9D3-2F19B65EF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75" name="Line 159">
              <a:extLst>
                <a:ext uri="{FF2B5EF4-FFF2-40B4-BE49-F238E27FC236}">
                  <a16:creationId xmlns:a16="http://schemas.microsoft.com/office/drawing/2014/main" id="{F63EB659-BD45-5C94-A9AA-E3A36AACE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76" name="Line 160">
              <a:extLst>
                <a:ext uri="{FF2B5EF4-FFF2-40B4-BE49-F238E27FC236}">
                  <a16:creationId xmlns:a16="http://schemas.microsoft.com/office/drawing/2014/main" id="{12CC3459-968C-E056-F490-324D14013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600"/>
              <a:ext cx="192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60577" name="Group 161">
            <a:extLst>
              <a:ext uri="{FF2B5EF4-FFF2-40B4-BE49-F238E27FC236}">
                <a16:creationId xmlns:a16="http://schemas.microsoft.com/office/drawing/2014/main" id="{7D13A3E9-2F5C-3371-EE34-DC16E2F0FD3F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390900"/>
            <a:ext cx="152400" cy="1409700"/>
            <a:chOff x="3936" y="2160"/>
            <a:chExt cx="192" cy="1551"/>
          </a:xfrm>
        </p:grpSpPr>
        <p:sp>
          <p:nvSpPr>
            <p:cNvPr id="60578" name="Line 162">
              <a:extLst>
                <a:ext uri="{FF2B5EF4-FFF2-40B4-BE49-F238E27FC236}">
                  <a16:creationId xmlns:a16="http://schemas.microsoft.com/office/drawing/2014/main" id="{3D5DBE9B-0BB8-4FDC-35B9-60EC7ACFD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79" name="Line 163">
              <a:extLst>
                <a:ext uri="{FF2B5EF4-FFF2-40B4-BE49-F238E27FC236}">
                  <a16:creationId xmlns:a16="http://schemas.microsoft.com/office/drawing/2014/main" id="{9A38A3D3-3126-E159-5F28-2C029A4A6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80" name="Line 164">
              <a:extLst>
                <a:ext uri="{FF2B5EF4-FFF2-40B4-BE49-F238E27FC236}">
                  <a16:creationId xmlns:a16="http://schemas.microsoft.com/office/drawing/2014/main" id="{2413328E-DF94-DD27-F0D1-0AA146BBD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600"/>
              <a:ext cx="192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60581" name="Group 165">
            <a:extLst>
              <a:ext uri="{FF2B5EF4-FFF2-40B4-BE49-F238E27FC236}">
                <a16:creationId xmlns:a16="http://schemas.microsoft.com/office/drawing/2014/main" id="{B3383D2A-C8A4-3C58-D46C-DC903414D0F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429000"/>
            <a:ext cx="74613" cy="1104900"/>
            <a:chOff x="3936" y="2160"/>
            <a:chExt cx="192" cy="1551"/>
          </a:xfrm>
        </p:grpSpPr>
        <p:sp>
          <p:nvSpPr>
            <p:cNvPr id="60582" name="Line 166">
              <a:extLst>
                <a:ext uri="{FF2B5EF4-FFF2-40B4-BE49-F238E27FC236}">
                  <a16:creationId xmlns:a16="http://schemas.microsoft.com/office/drawing/2014/main" id="{FDBF61F8-3F6B-72D3-8706-6F0FCF4A0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83" name="Line 167">
              <a:extLst>
                <a:ext uri="{FF2B5EF4-FFF2-40B4-BE49-F238E27FC236}">
                  <a16:creationId xmlns:a16="http://schemas.microsoft.com/office/drawing/2014/main" id="{44717962-DCF3-5F09-4F12-35171D46A0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60584" name="Line 168">
              <a:extLst>
                <a:ext uri="{FF2B5EF4-FFF2-40B4-BE49-F238E27FC236}">
                  <a16:creationId xmlns:a16="http://schemas.microsoft.com/office/drawing/2014/main" id="{DDB4920D-A00A-8E68-41CD-5379E0EF1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600"/>
              <a:ext cx="192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60585" name="Text Box 169">
            <a:extLst>
              <a:ext uri="{FF2B5EF4-FFF2-40B4-BE49-F238E27FC236}">
                <a16:creationId xmlns:a16="http://schemas.microsoft.com/office/drawing/2014/main" id="{0587CD30-9778-69D9-841D-76B77F4C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68675"/>
            <a:ext cx="266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+</a:t>
            </a:r>
          </a:p>
        </p:txBody>
      </p:sp>
      <p:sp>
        <p:nvSpPr>
          <p:cNvPr id="60586" name="Text Box 170">
            <a:extLst>
              <a:ext uri="{FF2B5EF4-FFF2-40B4-BE49-F238E27FC236}">
                <a16:creationId xmlns:a16="http://schemas.microsoft.com/office/drawing/2014/main" id="{456545F8-E2D3-70F9-E36B-2B22F515C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68675"/>
            <a:ext cx="266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-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1028">
            <a:extLst>
              <a:ext uri="{FF2B5EF4-FFF2-40B4-BE49-F238E27FC236}">
                <a16:creationId xmlns:a16="http://schemas.microsoft.com/office/drawing/2014/main" id="{6082030F-3D8C-9BA2-D5CC-A5D7C64B8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25" y="4191000"/>
            <a:ext cx="2620963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5" name="Text Box 1029">
            <a:extLst>
              <a:ext uri="{FF2B5EF4-FFF2-40B4-BE49-F238E27FC236}">
                <a16:creationId xmlns:a16="http://schemas.microsoft.com/office/drawing/2014/main" id="{02ABF4CC-DFD6-CD1C-E24A-166AC0B0B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50925"/>
            <a:ext cx="8382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</a:rPr>
              <a:t>Ionic Compounds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 Held together by strong electrostatic forces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 Opposite charges attract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 High melting points and boiling points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 Regular structures – giant ionic lattices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 When melted or dissolved ionic compounds conduct electricity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B0D30B0-D511-945C-9A50-8E7C3BDE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340475"/>
            <a:ext cx="2520950" cy="5175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Visit </a:t>
            </a:r>
            <a:r>
              <a:rPr lang="en-US" altLang="en-US" sz="1400">
                <a:hlinkClick r:id="rId3"/>
              </a:rPr>
              <a:t>www.worldofteaching.com</a:t>
            </a:r>
            <a:endParaRPr lang="en-US" altLang="en-US" sz="1400"/>
          </a:p>
          <a:p>
            <a:r>
              <a:rPr lang="en-US" altLang="en-US" sz="1400"/>
              <a:t>For 100’s of free powerpoints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66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8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Designs\Marble.pot</Template>
  <TotalTime>304</TotalTime>
  <Words>323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Default Design</vt:lpstr>
      <vt:lpstr>The Ionic Bond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ionic bond</dc:title>
  <dc:creator>John Allen</dc:creator>
  <cp:lastModifiedBy>Nayan GRIFFITHS</cp:lastModifiedBy>
  <cp:revision>17</cp:revision>
  <dcterms:created xsi:type="dcterms:W3CDTF">2003-01-12T19:58:49Z</dcterms:created>
  <dcterms:modified xsi:type="dcterms:W3CDTF">2023-06-02T12:36:53Z</dcterms:modified>
</cp:coreProperties>
</file>